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57" r:id="rId6"/>
    <p:sldId id="358" r:id="rId7"/>
    <p:sldId id="35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547254-D2D1-4944-B9CF-1EDD75E2B954}" v="30" dt="2024-06-25T12:40:34.264"/>
    <p1510:client id="{7D5B164E-1F7E-92FE-B672-3FB1072995E1}" v="18" dt="2024-06-26T07:08:27.4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23699-5EEA-4894-B4D0-B47F12D66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" y="-1"/>
            <a:ext cx="12192001" cy="342900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463F4-051E-4B98-8B20-476F7472E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43F21AA-1445-43E5-8192-6A72C3BFA90B}"/>
              </a:ext>
            </a:extLst>
          </p:cNvPr>
          <p:cNvGrpSpPr/>
          <p:nvPr userDrawn="1"/>
        </p:nvGrpSpPr>
        <p:grpSpPr>
          <a:xfrm>
            <a:off x="4086225" y="5257800"/>
            <a:ext cx="3919536" cy="1447800"/>
            <a:chOff x="4086225" y="5257800"/>
            <a:chExt cx="3919536" cy="14478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75E1077-AB32-4F13-8613-98B040485EC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r="19800"/>
            <a:stretch/>
          </p:blipFill>
          <p:spPr>
            <a:xfrm>
              <a:off x="4186234" y="5753100"/>
              <a:ext cx="3819527" cy="9525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EA0169F-6C08-48E2-B514-5C00EB5F09D2}"/>
                </a:ext>
              </a:extLst>
            </p:cNvPr>
            <p:cNvSpPr txBox="1"/>
            <p:nvPr userDrawn="1"/>
          </p:nvSpPr>
          <p:spPr>
            <a:xfrm>
              <a:off x="4086225" y="5257800"/>
              <a:ext cx="3343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Physical Education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852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524E3-E59C-4930-8EE0-1F9205323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766E0-E845-4067-982C-D4349422B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8613A-1883-45A2-950F-2ED9E84C7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C0D1-0C45-461D-BE56-483DF454168E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BFB8F-6FAF-465B-AACD-96A22AD02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A3475-8B2C-4392-8A59-2C34355B0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02E3-6D91-4F91-975A-E4A835D40663}" type="slidenum">
              <a:rPr lang="en-GB" smtClean="0"/>
              <a:t>‹#›</a:t>
            </a:fld>
            <a:endParaRPr lang="en-GB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1E81E25-C994-4357-A501-D17531F454B5}"/>
              </a:ext>
            </a:extLst>
          </p:cNvPr>
          <p:cNvGrpSpPr/>
          <p:nvPr userDrawn="1"/>
        </p:nvGrpSpPr>
        <p:grpSpPr>
          <a:xfrm>
            <a:off x="9658350" y="5799932"/>
            <a:ext cx="2433636" cy="933450"/>
            <a:chOff x="4086225" y="5257800"/>
            <a:chExt cx="3919536" cy="144780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8A6D00B-C2B1-41C6-8195-40CFC9CC60E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r="19800"/>
            <a:stretch/>
          </p:blipFill>
          <p:spPr>
            <a:xfrm>
              <a:off x="4186234" y="5753100"/>
              <a:ext cx="3819527" cy="952500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292F56D-88F7-4EEF-A8FA-36564922E8A3}"/>
                </a:ext>
              </a:extLst>
            </p:cNvPr>
            <p:cNvSpPr txBox="1"/>
            <p:nvPr userDrawn="1"/>
          </p:nvSpPr>
          <p:spPr>
            <a:xfrm>
              <a:off x="4086225" y="5257800"/>
              <a:ext cx="3343275" cy="572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869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D2D57-0A7D-411D-8238-C1AF66FE7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E705D-2291-45F6-8F68-F9B5D1E898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D656C3-8BD5-4295-9E5E-3BBA81CEA3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6D95D-242B-412F-BCE9-32782FE95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C0D1-0C45-461D-BE56-483DF454168E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17FE4-46EC-4D7F-9398-A1A5CD69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48A712-D8AD-4626-86D2-3F93D2CBA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02E3-6D91-4F91-975A-E4A835D40663}" type="slidenum">
              <a:rPr lang="en-GB" smtClean="0"/>
              <a:t>‹#›</a:t>
            </a:fld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953F172-DD45-47B1-AF2A-DCED639535D5}"/>
              </a:ext>
            </a:extLst>
          </p:cNvPr>
          <p:cNvGrpSpPr/>
          <p:nvPr userDrawn="1"/>
        </p:nvGrpSpPr>
        <p:grpSpPr>
          <a:xfrm>
            <a:off x="9658350" y="5799932"/>
            <a:ext cx="2433636" cy="933450"/>
            <a:chOff x="4086225" y="5257800"/>
            <a:chExt cx="3919536" cy="1447800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644D807A-CF68-4C19-9ACA-BE55AA979F9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r="19800"/>
            <a:stretch/>
          </p:blipFill>
          <p:spPr>
            <a:xfrm>
              <a:off x="4186234" y="5753100"/>
              <a:ext cx="3819527" cy="952500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D7C848D-7043-4538-9A96-BA9A6A324BCB}"/>
                </a:ext>
              </a:extLst>
            </p:cNvPr>
            <p:cNvSpPr txBox="1"/>
            <p:nvPr userDrawn="1"/>
          </p:nvSpPr>
          <p:spPr>
            <a:xfrm>
              <a:off x="4086225" y="5257800"/>
              <a:ext cx="3343275" cy="572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4703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453866-4562-4B6E-B97A-791BDE123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C0D1-0C45-461D-BE56-483DF454168E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A3F5F1-447D-48F0-B79E-D73E6002E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357E8D-C55F-4D81-8B8C-5B2CC871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A02E3-6D91-4F91-975A-E4A835D40663}" type="slidenum">
              <a:rPr lang="en-GB" smtClean="0"/>
              <a:t>‹#›</a:t>
            </a:fld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56D76818-C338-40A3-814F-DC55FE00D92F}"/>
              </a:ext>
            </a:extLst>
          </p:cNvPr>
          <p:cNvGrpSpPr/>
          <p:nvPr userDrawn="1"/>
        </p:nvGrpSpPr>
        <p:grpSpPr>
          <a:xfrm>
            <a:off x="9658350" y="5799932"/>
            <a:ext cx="2433636" cy="933450"/>
            <a:chOff x="4086225" y="5257800"/>
            <a:chExt cx="3919536" cy="14478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CC468F1-8022-42EB-BCC4-BB444A117E8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r="19800"/>
            <a:stretch/>
          </p:blipFill>
          <p:spPr>
            <a:xfrm>
              <a:off x="4186234" y="5753100"/>
              <a:ext cx="3819527" cy="952500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C71806D-B0FB-4B01-86A8-BF306E7160A7}"/>
                </a:ext>
              </a:extLst>
            </p:cNvPr>
            <p:cNvSpPr txBox="1"/>
            <p:nvPr userDrawn="1"/>
          </p:nvSpPr>
          <p:spPr>
            <a:xfrm>
              <a:off x="4086225" y="5257800"/>
              <a:ext cx="3343275" cy="5728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0" dirty="0">
                  <a:solidFill>
                    <a:schemeClr val="bg1">
                      <a:lumMod val="50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259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FA00F1-3895-484B-9A34-389B76477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E4ABC6-3C7E-4FE9-A849-18072D17E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08C94-3792-4985-B5F1-4E1E06E6B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8C0D1-0C45-461D-BE56-483DF454168E}" type="datetimeFigureOut">
              <a:rPr lang="en-GB" smtClean="0"/>
              <a:t>26/06/2024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463B-8207-4A86-9550-B8ACA1502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C27B4-0866-4472-9444-795047E3C9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A02E3-6D91-4F91-975A-E4A835D40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09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Tw Cen MT Condensed Extra Bold" panose="020B080302020202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 Condensed Extra Bold" panose="020B080302020202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 Condensed Extra Bold" panose="020B080302020202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 Condensed Extra Bold" panose="020B080302020202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 Condensed Extra Bold" panose="020B080302020202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 Condensed Extra Bold" panose="020B080302020202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guides/z8j87hv/revision/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Level 2 CNAT Sport Science PE Kickstart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800" b="1" dirty="0"/>
              <a:t>Summer 2024</a:t>
            </a:r>
            <a:endParaRPr lang="en-GB" sz="2800" dirty="0"/>
          </a:p>
        </p:txBody>
      </p:sp>
      <p:pic>
        <p:nvPicPr>
          <p:cNvPr id="1032" name="Picture 8" descr="101,155 All Sports Images, Stock Photos, 3D objects, &amp; Vectors |  Shutterstock">
            <a:extLst>
              <a:ext uri="{FF2B5EF4-FFF2-40B4-BE49-F238E27FC236}">
                <a16:creationId xmlns:a16="http://schemas.microsoft.com/office/drawing/2014/main" id="{A600A307-89CA-40CF-9CF8-F41DC1D414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" b="9643"/>
          <a:stretch/>
        </p:blipFill>
        <p:spPr bwMode="auto">
          <a:xfrm>
            <a:off x="2819398" y="100807"/>
            <a:ext cx="65532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135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57B45-B666-4247-AA12-5409FDD9A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 Cen MT Condensed Extra Bold"/>
                <a:ea typeface="Tahoma"/>
                <a:cs typeface="Tahoma"/>
              </a:rPr>
              <a:t>TASK 1: Components of Fitness Research</a:t>
            </a:r>
            <a:br>
              <a:rPr lang="en-GB" dirty="0">
                <a:latin typeface="Tw Cen MT Condensed Extra Bold"/>
                <a:ea typeface="Tahoma"/>
                <a:cs typeface="Tahoma"/>
              </a:rPr>
            </a:br>
            <a:r>
              <a:rPr lang="en-GB" sz="2800" dirty="0">
                <a:latin typeface="Tw Cen MT Condensed Extra Bold"/>
                <a:ea typeface="Tahoma"/>
                <a:cs typeface="Tahoma"/>
              </a:rPr>
              <a:t>Complete the below research tasks 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F60B0-9F76-4646-9DCF-EDB688A55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45144"/>
            <a:ext cx="52578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Using the link to BBC Bitesize:</a:t>
            </a:r>
          </a:p>
          <a:p>
            <a:pPr marL="0" indent="0" algn="ctr">
              <a:buNone/>
            </a:pPr>
            <a:r>
              <a:rPr lang="en-GB" dirty="0">
                <a:hlinkClick r:id="rId2"/>
              </a:rPr>
              <a:t>Components of Fitness</a:t>
            </a:r>
            <a:endParaRPr lang="en-GB" dirty="0"/>
          </a:p>
          <a:p>
            <a:pPr marL="514350" indent="-514350" algn="ctr">
              <a:buAutoNum type="arabicPeriod"/>
            </a:pPr>
            <a:r>
              <a:rPr lang="en-GB" dirty="0"/>
              <a:t>Watch the video on the explanation of different components of fitness</a:t>
            </a:r>
          </a:p>
          <a:p>
            <a:pPr marL="514350" indent="-514350" algn="ctr">
              <a:buAutoNum type="arabicPeriod"/>
            </a:pPr>
            <a:r>
              <a:rPr lang="en-GB" dirty="0"/>
              <a:t>Research and give a definition for each of the components of fitness in the table</a:t>
            </a:r>
          </a:p>
          <a:p>
            <a:pPr marL="514350" indent="-514350" algn="ctr">
              <a:buAutoNum type="arabicPeriod"/>
            </a:pPr>
            <a:endParaRPr lang="en-GB" dirty="0"/>
          </a:p>
          <a:p>
            <a:pPr marL="514350" indent="-514350" algn="ctr">
              <a:buAutoNum type="arabicPeriod"/>
            </a:pPr>
            <a:endParaRPr lang="en-GB" dirty="0"/>
          </a:p>
          <a:p>
            <a:pPr marL="514350" indent="-514350" algn="ctr">
              <a:buAutoNum type="arabicPeriod"/>
            </a:pP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95644FD-78B5-65DF-07A8-B86D6B172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718516"/>
              </p:ext>
            </p:extLst>
          </p:nvPr>
        </p:nvGraphicFramePr>
        <p:xfrm>
          <a:off x="5561474" y="1531250"/>
          <a:ext cx="6253154" cy="4348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68645">
                  <a:extLst>
                    <a:ext uri="{9D8B030D-6E8A-4147-A177-3AD203B41FA5}">
                      <a16:colId xmlns:a16="http://schemas.microsoft.com/office/drawing/2014/main" val="809505863"/>
                    </a:ext>
                  </a:extLst>
                </a:gridCol>
                <a:gridCol w="3684509">
                  <a:extLst>
                    <a:ext uri="{9D8B030D-6E8A-4147-A177-3AD203B41FA5}">
                      <a16:colId xmlns:a16="http://schemas.microsoft.com/office/drawing/2014/main" val="1900966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Component of 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4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Cardiovascular Endurance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5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Muscular Endurance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04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329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62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96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989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740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Flexibility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184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Coordination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954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Reaction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294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775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407A5-1F0E-4064-8F58-6724633DA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2: Application to a sport</a:t>
            </a:r>
            <a:br>
              <a:rPr lang="en-GB" dirty="0"/>
            </a:br>
            <a:r>
              <a:rPr lang="en-GB" sz="2800" dirty="0"/>
              <a:t>Complete the table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871F003-EBEA-7708-5B21-8DAB8097C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056238"/>
              </p:ext>
            </p:extLst>
          </p:nvPr>
        </p:nvGraphicFramePr>
        <p:xfrm>
          <a:off x="5561474" y="1531250"/>
          <a:ext cx="6253154" cy="4348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68645">
                  <a:extLst>
                    <a:ext uri="{9D8B030D-6E8A-4147-A177-3AD203B41FA5}">
                      <a16:colId xmlns:a16="http://schemas.microsoft.com/office/drawing/2014/main" val="809505863"/>
                    </a:ext>
                  </a:extLst>
                </a:gridCol>
                <a:gridCol w="3684509">
                  <a:extLst>
                    <a:ext uri="{9D8B030D-6E8A-4147-A177-3AD203B41FA5}">
                      <a16:colId xmlns:a16="http://schemas.microsoft.com/office/drawing/2014/main" val="1900966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Component of 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Sporting 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4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Cardiovascular Endurance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52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Muscular Endurance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041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329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62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961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Agility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989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740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Flexibility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184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Coordination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954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Reaction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294461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922D488-D8C5-3486-DAC9-24B4EE1DA470}"/>
              </a:ext>
            </a:extLst>
          </p:cNvPr>
          <p:cNvSpPr txBox="1">
            <a:spLocks/>
          </p:cNvSpPr>
          <p:nvPr/>
        </p:nvSpPr>
        <p:spPr>
          <a:xfrm>
            <a:off x="187559" y="1549393"/>
            <a:ext cx="5257800" cy="16949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w Cen MT Condensed Extra Bold" panose="020B0803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w Cen MT Condensed Extra Bold" panose="020B0803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w Cen MT Condensed Extra Bold" panose="020B0803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w Cen MT Condensed Extra Bold" panose="020B0803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w Cen MT Condensed Extra Bold" panose="020B0803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Research and give specific sporting examples where each component of fitness is used. 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Do not just state a sport, be specific with where it is used in the sport. 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Agility = Rugby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Agility = This is used in Rugby when…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GB" dirty="0"/>
          </a:p>
        </p:txBody>
      </p:sp>
      <p:pic>
        <p:nvPicPr>
          <p:cNvPr id="1028" name="Picture 4" descr="Red X Mark Vector Art, Icons, and Graphics for Free Download">
            <a:extLst>
              <a:ext uri="{FF2B5EF4-FFF2-40B4-BE49-F238E27FC236}">
                <a16:creationId xmlns:a16="http://schemas.microsoft.com/office/drawing/2014/main" id="{A1171BFB-41EA-6D55-3B32-D669DC1E4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541" y="4680864"/>
            <a:ext cx="627743" cy="627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reen Tick Vector Images (over 14,000)">
            <a:extLst>
              <a:ext uri="{FF2B5EF4-FFF2-40B4-BE49-F238E27FC236}">
                <a16:creationId xmlns:a16="http://schemas.microsoft.com/office/drawing/2014/main" id="{A4C460E3-E46C-B73F-277C-0B201B9F3A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9" t="8343" r="46015" b="11405"/>
          <a:stretch/>
        </p:blipFill>
        <p:spPr bwMode="auto">
          <a:xfrm>
            <a:off x="173045" y="5714496"/>
            <a:ext cx="538766" cy="570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823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20198-0AA6-41DF-9E7F-2B9997302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Task 3: Fitness Testing</a:t>
            </a:r>
            <a:br>
              <a:rPr lang="en-GB" dirty="0"/>
            </a:br>
            <a:r>
              <a:rPr lang="en-GB" sz="2800" dirty="0"/>
              <a:t>Research fitness testing and complete the table below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6CE4D6B-FC72-C313-D2D6-AA2A8A8106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761651"/>
              </p:ext>
            </p:extLst>
          </p:nvPr>
        </p:nvGraphicFramePr>
        <p:xfrm>
          <a:off x="226223" y="1473192"/>
          <a:ext cx="8644580" cy="524692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34414">
                  <a:extLst>
                    <a:ext uri="{9D8B030D-6E8A-4147-A177-3AD203B41FA5}">
                      <a16:colId xmlns:a16="http://schemas.microsoft.com/office/drawing/2014/main" val="809505863"/>
                    </a:ext>
                  </a:extLst>
                </a:gridCol>
                <a:gridCol w="3205083">
                  <a:extLst>
                    <a:ext uri="{9D8B030D-6E8A-4147-A177-3AD203B41FA5}">
                      <a16:colId xmlns:a16="http://schemas.microsoft.com/office/drawing/2014/main" val="190096613"/>
                    </a:ext>
                  </a:extLst>
                </a:gridCol>
                <a:gridCol w="3205083">
                  <a:extLst>
                    <a:ext uri="{9D8B030D-6E8A-4147-A177-3AD203B41FA5}">
                      <a16:colId xmlns:a16="http://schemas.microsoft.com/office/drawing/2014/main" val="2661325487"/>
                    </a:ext>
                  </a:extLst>
                </a:gridCol>
              </a:tblGrid>
              <a:tr h="72729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Component of 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Name of Fitness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Diagram of Test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4545"/>
                  </a:ext>
                </a:extLst>
              </a:tr>
              <a:tr h="727296">
                <a:tc>
                  <a:txBody>
                    <a:bodyPr/>
                    <a:lstStyle/>
                    <a:p>
                      <a:r>
                        <a:rPr lang="en-US" dirty="0"/>
                        <a:t>Cardiovascular Endurance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52752"/>
                  </a:ext>
                </a:extLst>
              </a:tr>
              <a:tr h="421370">
                <a:tc>
                  <a:txBody>
                    <a:bodyPr/>
                    <a:lstStyle/>
                    <a:p>
                      <a:r>
                        <a:rPr lang="en-US" dirty="0"/>
                        <a:t>Muscular Endurance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4041484"/>
                  </a:ext>
                </a:extLst>
              </a:tr>
              <a:tr h="421370">
                <a:tc>
                  <a:txBody>
                    <a:bodyPr/>
                    <a:lstStyle/>
                    <a:p>
                      <a:r>
                        <a:rPr lang="en-US" dirty="0"/>
                        <a:t>Speed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329557"/>
                  </a:ext>
                </a:extLst>
              </a:tr>
              <a:tr h="421370">
                <a:tc>
                  <a:txBody>
                    <a:bodyPr/>
                    <a:lstStyle/>
                    <a:p>
                      <a:r>
                        <a:rPr lang="en-US" dirty="0"/>
                        <a:t>Strength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62551"/>
                  </a:ext>
                </a:extLst>
              </a:tr>
              <a:tr h="421370">
                <a:tc>
                  <a:txBody>
                    <a:bodyPr/>
                    <a:lstStyle/>
                    <a:p>
                      <a:r>
                        <a:rPr lang="en-US" dirty="0"/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961920"/>
                  </a:ext>
                </a:extLst>
              </a:tr>
              <a:tr h="421370">
                <a:tc>
                  <a:txBody>
                    <a:bodyPr/>
                    <a:lstStyle/>
                    <a:p>
                      <a:r>
                        <a:rPr lang="en-US" dirty="0"/>
                        <a:t>Agility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989901"/>
                  </a:ext>
                </a:extLst>
              </a:tr>
              <a:tr h="421370">
                <a:tc>
                  <a:txBody>
                    <a:bodyPr/>
                    <a:lstStyle/>
                    <a:p>
                      <a:r>
                        <a:rPr lang="en-US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740516"/>
                  </a:ext>
                </a:extLst>
              </a:tr>
              <a:tr h="421370">
                <a:tc>
                  <a:txBody>
                    <a:bodyPr/>
                    <a:lstStyle/>
                    <a:p>
                      <a:r>
                        <a:rPr lang="en-US" dirty="0"/>
                        <a:t>Flexibility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184096"/>
                  </a:ext>
                </a:extLst>
              </a:tr>
              <a:tr h="421370">
                <a:tc>
                  <a:txBody>
                    <a:bodyPr/>
                    <a:lstStyle/>
                    <a:p>
                      <a:r>
                        <a:rPr lang="en-US" dirty="0"/>
                        <a:t>Coordination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0954119"/>
                  </a:ext>
                </a:extLst>
              </a:tr>
              <a:tr h="421370">
                <a:tc>
                  <a:txBody>
                    <a:bodyPr/>
                    <a:lstStyle/>
                    <a:p>
                      <a:r>
                        <a:rPr lang="en-US" dirty="0"/>
                        <a:t>Reaction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294461"/>
                  </a:ext>
                </a:extLst>
              </a:tr>
            </a:tbl>
          </a:graphicData>
        </a:graphic>
      </p:graphicFrame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964832-A751-6891-E6AA-BF141814986E}"/>
              </a:ext>
            </a:extLst>
          </p:cNvPr>
          <p:cNvSpPr txBox="1">
            <a:spLocks/>
          </p:cNvSpPr>
          <p:nvPr/>
        </p:nvSpPr>
        <p:spPr>
          <a:xfrm>
            <a:off x="8986917" y="2459482"/>
            <a:ext cx="3094975" cy="25479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w Cen MT Condensed Extra Bold" panose="020B0803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w Cen MT Condensed Extra Bold" panose="020B0803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w Cen MT Condensed Extra Bold" panose="020B0803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w Cen MT Condensed Extra Bold" panose="020B0803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w Cen MT Condensed Extra Bold" panose="020B08030202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PART 3A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/>
              <a:t>Research the protocols for each test and write notes on each one. </a:t>
            </a:r>
          </a:p>
        </p:txBody>
      </p:sp>
    </p:spTree>
    <p:extLst>
      <p:ext uri="{BB962C8B-B14F-4D97-AF65-F5344CB8AC3E}">
        <p14:creationId xmlns:p14="http://schemas.microsoft.com/office/powerpoint/2010/main" val="813360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ff959c-d626-41cc-a332-fc585a447b2c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B6BE91B87F854EBE5C2AF763DECC31" ma:contentTypeVersion="15" ma:contentTypeDescription="Create a new document." ma:contentTypeScope="" ma:versionID="ef1a5a7b9c91c553809daea7e5a0d2fc">
  <xsd:schema xmlns:xsd="http://www.w3.org/2001/XMLSchema" xmlns:xs="http://www.w3.org/2001/XMLSchema" xmlns:p="http://schemas.microsoft.com/office/2006/metadata/properties" xmlns:ns2="40ff959c-d626-41cc-a332-fc585a447b2c" xmlns:ns3="5ae5b661-4602-457d-8de3-176202814043" targetNamespace="http://schemas.microsoft.com/office/2006/metadata/properties" ma:root="true" ma:fieldsID="ced386be6c7eaab357c5c42259c007a3" ns2:_="" ns3:_="">
    <xsd:import namespace="40ff959c-d626-41cc-a332-fc585a447b2c"/>
    <xsd:import namespace="5ae5b661-4602-457d-8de3-1762028140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f959c-d626-41cc-a332-fc585a447b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c759e9e-bede-4528-92cc-6ba15c182e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e5b661-4602-457d-8de3-17620281404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E34E4B-FEB4-46EA-B09F-B5EFF72A7F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049A45-1C36-47C1-86BB-3D61E0171285}">
  <ds:schemaRefs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87e71d7-9b58-4424-b678-14ac93cb72bd"/>
    <ds:schemaRef ds:uri="ca1c073c-f723-4f03-b49c-0e311060fa39"/>
  </ds:schemaRefs>
</ds:datastoreItem>
</file>

<file path=customXml/itemProps3.xml><?xml version="1.0" encoding="utf-8"?>
<ds:datastoreItem xmlns:ds="http://schemas.openxmlformats.org/officeDocument/2006/customXml" ds:itemID="{93F37EFB-0727-496D-8A19-21A037761949}"/>
</file>

<file path=docProps/app.xml><?xml version="1.0" encoding="utf-8"?>
<Properties xmlns="http://schemas.openxmlformats.org/officeDocument/2006/extended-properties" xmlns:vt="http://schemas.openxmlformats.org/officeDocument/2006/docPropsVTypes">
  <TotalTime>1510</TotalTime>
  <Words>200</Words>
  <Application>Microsoft Office PowerPoint</Application>
  <PresentationFormat>Widescreen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Tahoma</vt:lpstr>
      <vt:lpstr>Tw Cen MT Condensed Extra Bold</vt:lpstr>
      <vt:lpstr>Office Theme</vt:lpstr>
      <vt:lpstr>Level 2 CNAT Sport Science PE Kickstart </vt:lpstr>
      <vt:lpstr>TASK 1: Components of Fitness Research Complete the below research tasks </vt:lpstr>
      <vt:lpstr>Task 2: Application to a sport Complete the table</vt:lpstr>
      <vt:lpstr>Task 3: Fitness Testing Research fitness testing and complete the table below</vt:lpstr>
    </vt:vector>
  </TitlesOfParts>
  <Company>Eastern Learning Alliance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Walker</dc:creator>
  <cp:lastModifiedBy>Thomas Walker</cp:lastModifiedBy>
  <cp:revision>16</cp:revision>
  <dcterms:created xsi:type="dcterms:W3CDTF">2024-01-09T09:36:31Z</dcterms:created>
  <dcterms:modified xsi:type="dcterms:W3CDTF">2024-06-26T10:17:34Z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0x0101002FB6BE91B87F854EBE5C2AF763DECC31</vt:lpwstr>
  </property>
</Properties>
</file>