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9C803-8F40-851D-817D-B3C62562CFA0}" v="334" dt="2024-06-26T11:55:40.9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atts" userId="S::awatts@dma.tela.org.uk::1faaab52-6670-4b6e-b1a5-ce7c3bf61db2" providerId="AD" clId="Web-{B7EDEC87-0A3C-4A7E-B368-69BA6B6ED614}"/>
    <pc:docChg chg="addSld delSld modSld">
      <pc:chgData name="Alice Watts" userId="S::awatts@dma.tela.org.uk::1faaab52-6670-4b6e-b1a5-ce7c3bf61db2" providerId="AD" clId="Web-{B7EDEC87-0A3C-4A7E-B368-69BA6B6ED614}" dt="2023-06-27T16:26:07.576" v="1059"/>
      <pc:docMkLst>
        <pc:docMk/>
      </pc:docMkLst>
      <pc:sldChg chg="modSp">
        <pc:chgData name="Alice Watts" userId="S::awatts@dma.tela.org.uk::1faaab52-6670-4b6e-b1a5-ce7c3bf61db2" providerId="AD" clId="Web-{B7EDEC87-0A3C-4A7E-B368-69BA6B6ED614}" dt="2023-06-27T16:14:07.191" v="9" actId="20577"/>
        <pc:sldMkLst>
          <pc:docMk/>
          <pc:sldMk cId="2144198992" sldId="257"/>
        </pc:sldMkLst>
        <pc:spChg chg="mod">
          <ac:chgData name="Alice Watts" userId="S::awatts@dma.tela.org.uk::1faaab52-6670-4b6e-b1a5-ce7c3bf61db2" providerId="AD" clId="Web-{B7EDEC87-0A3C-4A7E-B368-69BA6B6ED614}" dt="2023-06-27T16:14:07.191" v="9" actId="20577"/>
          <ac:spMkLst>
            <pc:docMk/>
            <pc:sldMk cId="2144198992" sldId="257"/>
            <ac:spMk id="2" creationId="{428E7E9E-C4B0-4E6F-A764-A3D6C47FA06A}"/>
          </ac:spMkLst>
        </pc:spChg>
      </pc:sldChg>
      <pc:sldChg chg="addSp delSp modSp new mod setBg">
        <pc:chgData name="Alice Watts" userId="S::awatts@dma.tela.org.uk::1faaab52-6670-4b6e-b1a5-ce7c3bf61db2" providerId="AD" clId="Web-{B7EDEC87-0A3C-4A7E-B368-69BA6B6ED614}" dt="2023-06-27T16:25:35.528" v="958" actId="20577"/>
        <pc:sldMkLst>
          <pc:docMk/>
          <pc:sldMk cId="2095488518" sldId="265"/>
        </pc:sldMkLst>
        <pc:spChg chg="mod">
          <ac:chgData name="Alice Watts" userId="S::awatts@dma.tela.org.uk::1faaab52-6670-4b6e-b1a5-ce7c3bf61db2" providerId="AD" clId="Web-{B7EDEC87-0A3C-4A7E-B368-69BA6B6ED614}" dt="2023-06-27T16:19:21.202" v="419"/>
          <ac:spMkLst>
            <pc:docMk/>
            <pc:sldMk cId="2095488518" sldId="265"/>
            <ac:spMk id="2" creationId="{B9E06D12-DF03-D0F5-87A1-B506E5FD943B}"/>
          </ac:spMkLst>
        </pc:spChg>
        <pc:spChg chg="mod">
          <ac:chgData name="Alice Watts" userId="S::awatts@dma.tela.org.uk::1faaab52-6670-4b6e-b1a5-ce7c3bf61db2" providerId="AD" clId="Web-{B7EDEC87-0A3C-4A7E-B368-69BA6B6ED614}" dt="2023-06-27T16:25:35.528" v="958" actId="20577"/>
          <ac:spMkLst>
            <pc:docMk/>
            <pc:sldMk cId="2095488518" sldId="265"/>
            <ac:spMk id="3" creationId="{CB969FA2-9163-B0E1-F62C-024AC18B648E}"/>
          </ac:spMkLst>
        </pc:spChg>
        <pc:spChg chg="add del">
          <ac:chgData name="Alice Watts" userId="S::awatts@dma.tela.org.uk::1faaab52-6670-4b6e-b1a5-ce7c3bf61db2" providerId="AD" clId="Web-{B7EDEC87-0A3C-4A7E-B368-69BA6B6ED614}" dt="2023-06-27T16:16:15.555" v="72"/>
          <ac:spMkLst>
            <pc:docMk/>
            <pc:sldMk cId="2095488518" sldId="265"/>
            <ac:spMk id="10" creationId="{131BAD53-4E89-4F62-BBB7-26359763ED39}"/>
          </ac:spMkLst>
        </pc:spChg>
        <pc:spChg chg="add del">
          <ac:chgData name="Alice Watts" userId="S::awatts@dma.tela.org.uk::1faaab52-6670-4b6e-b1a5-ce7c3bf61db2" providerId="AD" clId="Web-{B7EDEC87-0A3C-4A7E-B368-69BA6B6ED614}" dt="2023-06-27T16:16:15.555" v="72"/>
          <ac:spMkLst>
            <pc:docMk/>
            <pc:sldMk cId="2095488518" sldId="265"/>
            <ac:spMk id="12" creationId="{62756DA2-40EB-4C6F-B962-5822FFB54FB6}"/>
          </ac:spMkLst>
        </pc:spChg>
        <pc:spChg chg="add del">
          <ac:chgData name="Alice Watts" userId="S::awatts@dma.tela.org.uk::1faaab52-6670-4b6e-b1a5-ce7c3bf61db2" providerId="AD" clId="Web-{B7EDEC87-0A3C-4A7E-B368-69BA6B6ED614}" dt="2023-06-27T16:16:21.789" v="74"/>
          <ac:spMkLst>
            <pc:docMk/>
            <pc:sldMk cId="2095488518" sldId="265"/>
            <ac:spMk id="14" creationId="{1A95671B-3CC6-4792-9114-B74FAEA224E6}"/>
          </ac:spMkLst>
        </pc:spChg>
        <pc:spChg chg="add del">
          <ac:chgData name="Alice Watts" userId="S::awatts@dma.tela.org.uk::1faaab52-6670-4b6e-b1a5-ce7c3bf61db2" providerId="AD" clId="Web-{B7EDEC87-0A3C-4A7E-B368-69BA6B6ED614}" dt="2023-06-27T16:19:21.202" v="419"/>
          <ac:spMkLst>
            <pc:docMk/>
            <pc:sldMk cId="2095488518" sldId="265"/>
            <ac:spMk id="16" creationId="{131BAD53-4E89-4F62-BBB7-26359763ED39}"/>
          </ac:spMkLst>
        </pc:spChg>
        <pc:spChg chg="add del">
          <ac:chgData name="Alice Watts" userId="S::awatts@dma.tela.org.uk::1faaab52-6670-4b6e-b1a5-ce7c3bf61db2" providerId="AD" clId="Web-{B7EDEC87-0A3C-4A7E-B368-69BA6B6ED614}" dt="2023-06-27T16:19:21.202" v="419"/>
          <ac:spMkLst>
            <pc:docMk/>
            <pc:sldMk cId="2095488518" sldId="265"/>
            <ac:spMk id="17" creationId="{62756DA2-40EB-4C6F-B962-5822FFB54FB6}"/>
          </ac:spMkLst>
        </pc:spChg>
        <pc:spChg chg="add del">
          <ac:chgData name="Alice Watts" userId="S::awatts@dma.tela.org.uk::1faaab52-6670-4b6e-b1a5-ce7c3bf61db2" providerId="AD" clId="Web-{B7EDEC87-0A3C-4A7E-B368-69BA6B6ED614}" dt="2023-06-27T16:17:58.621" v="244"/>
          <ac:spMkLst>
            <pc:docMk/>
            <pc:sldMk cId="2095488518" sldId="265"/>
            <ac:spMk id="22" creationId="{131BAD53-4E89-4F62-BBB7-26359763ED39}"/>
          </ac:spMkLst>
        </pc:spChg>
        <pc:spChg chg="add del">
          <ac:chgData name="Alice Watts" userId="S::awatts@dma.tela.org.uk::1faaab52-6670-4b6e-b1a5-ce7c3bf61db2" providerId="AD" clId="Web-{B7EDEC87-0A3C-4A7E-B368-69BA6B6ED614}" dt="2023-06-27T16:19:21.202" v="418"/>
          <ac:spMkLst>
            <pc:docMk/>
            <pc:sldMk cId="2095488518" sldId="265"/>
            <ac:spMk id="23" creationId="{D009D6D5-DAC2-4A8B-A17A-E206B9012D09}"/>
          </ac:spMkLst>
        </pc:spChg>
        <pc:spChg chg="add del">
          <ac:chgData name="Alice Watts" userId="S::awatts@dma.tela.org.uk::1faaab52-6670-4b6e-b1a5-ce7c3bf61db2" providerId="AD" clId="Web-{B7EDEC87-0A3C-4A7E-B368-69BA6B6ED614}" dt="2023-06-27T16:17:58.621" v="244"/>
          <ac:spMkLst>
            <pc:docMk/>
            <pc:sldMk cId="2095488518" sldId="265"/>
            <ac:spMk id="24" creationId="{62756DA2-40EB-4C6F-B962-5822FFB54FB6}"/>
          </ac:spMkLst>
        </pc:spChg>
        <pc:spChg chg="add">
          <ac:chgData name="Alice Watts" userId="S::awatts@dma.tela.org.uk::1faaab52-6670-4b6e-b1a5-ce7c3bf61db2" providerId="AD" clId="Web-{B7EDEC87-0A3C-4A7E-B368-69BA6B6ED614}" dt="2023-06-27T16:19:21.202" v="419"/>
          <ac:spMkLst>
            <pc:docMk/>
            <pc:sldMk cId="2095488518" sldId="265"/>
            <ac:spMk id="25" creationId="{907EF6B7-1338-4443-8C46-6A318D952DFD}"/>
          </ac:spMkLst>
        </pc:spChg>
        <pc:spChg chg="add">
          <ac:chgData name="Alice Watts" userId="S::awatts@dma.tela.org.uk::1faaab52-6670-4b6e-b1a5-ce7c3bf61db2" providerId="AD" clId="Web-{B7EDEC87-0A3C-4A7E-B368-69BA6B6ED614}" dt="2023-06-27T16:19:21.202" v="419"/>
          <ac:spMkLst>
            <pc:docMk/>
            <pc:sldMk cId="2095488518" sldId="265"/>
            <ac:spMk id="26" creationId="{081E4A58-353D-44AE-B2FC-2A74E2E400F7}"/>
          </ac:spMkLst>
        </pc:spChg>
        <pc:spChg chg="add">
          <ac:chgData name="Alice Watts" userId="S::awatts@dma.tela.org.uk::1faaab52-6670-4b6e-b1a5-ce7c3bf61db2" providerId="AD" clId="Web-{B7EDEC87-0A3C-4A7E-B368-69BA6B6ED614}" dt="2023-06-27T16:19:21.202" v="419"/>
          <ac:spMkLst>
            <pc:docMk/>
            <pc:sldMk cId="2095488518" sldId="265"/>
            <ac:spMk id="27" creationId="{DAAE4CDD-124C-4DCF-9584-B6033B545DD5}"/>
          </ac:spMkLst>
        </pc:spChg>
        <pc:graphicFrameChg chg="add del mod modGraphic">
          <ac:chgData name="Alice Watts" userId="S::awatts@dma.tela.org.uk::1faaab52-6670-4b6e-b1a5-ce7c3bf61db2" providerId="AD" clId="Web-{B7EDEC87-0A3C-4A7E-B368-69BA6B6ED614}" dt="2023-06-27T16:18:25.419" v="370"/>
          <ac:graphicFrameMkLst>
            <pc:docMk/>
            <pc:sldMk cId="2095488518" sldId="265"/>
            <ac:graphicFrameMk id="5" creationId="{707CF6BA-35EC-F6D3-7DA5-8854A73C70CB}"/>
          </ac:graphicFrameMkLst>
        </pc:graphicFrameChg>
        <pc:picChg chg="add del">
          <ac:chgData name="Alice Watts" userId="S::awatts@dma.tela.org.uk::1faaab52-6670-4b6e-b1a5-ce7c3bf61db2" providerId="AD" clId="Web-{B7EDEC87-0A3C-4A7E-B368-69BA6B6ED614}" dt="2023-06-27T16:19:21.202" v="418"/>
          <ac:picMkLst>
            <pc:docMk/>
            <pc:sldMk cId="2095488518" sldId="265"/>
            <ac:picMk id="19" creationId="{A02FE9CD-65AD-D67D-7967-869B613D19B1}"/>
          </ac:picMkLst>
        </pc:picChg>
      </pc:sldChg>
      <pc:sldChg chg="new del">
        <pc:chgData name="Alice Watts" userId="S::awatts@dma.tela.org.uk::1faaab52-6670-4b6e-b1a5-ce7c3bf61db2" providerId="AD" clId="Web-{B7EDEC87-0A3C-4A7E-B368-69BA6B6ED614}" dt="2023-06-27T16:14:18.363" v="11"/>
        <pc:sldMkLst>
          <pc:docMk/>
          <pc:sldMk cId="3773686397" sldId="265"/>
        </pc:sldMkLst>
      </pc:sldChg>
      <pc:sldChg chg="addSp delSp modSp new mod setBg">
        <pc:chgData name="Alice Watts" userId="S::awatts@dma.tela.org.uk::1faaab52-6670-4b6e-b1a5-ce7c3bf61db2" providerId="AD" clId="Web-{B7EDEC87-0A3C-4A7E-B368-69BA6B6ED614}" dt="2023-06-27T16:22:39.224" v="764"/>
        <pc:sldMkLst>
          <pc:docMk/>
          <pc:sldMk cId="52345984" sldId="266"/>
        </pc:sldMkLst>
        <pc:spChg chg="del">
          <ac:chgData name="Alice Watts" userId="S::awatts@dma.tela.org.uk::1faaab52-6670-4b6e-b1a5-ce7c3bf61db2" providerId="AD" clId="Web-{B7EDEC87-0A3C-4A7E-B368-69BA6B6ED614}" dt="2023-06-27T16:19:28.874" v="421"/>
          <ac:spMkLst>
            <pc:docMk/>
            <pc:sldMk cId="52345984" sldId="266"/>
            <ac:spMk id="2" creationId="{802AC60F-53BA-8022-15B4-78ED2B81D7F0}"/>
          </ac:spMkLst>
        </pc:spChg>
        <pc:spChg chg="del">
          <ac:chgData name="Alice Watts" userId="S::awatts@dma.tela.org.uk::1faaab52-6670-4b6e-b1a5-ce7c3bf61db2" providerId="AD" clId="Web-{B7EDEC87-0A3C-4A7E-B368-69BA6B6ED614}" dt="2023-06-27T16:19:25.514" v="420"/>
          <ac:spMkLst>
            <pc:docMk/>
            <pc:sldMk cId="52345984" sldId="266"/>
            <ac:spMk id="3" creationId="{833DF571-634B-FF3A-08FD-28E4CFAA780A}"/>
          </ac:spMkLst>
        </pc:spChg>
        <pc:spChg chg="add">
          <ac:chgData name="Alice Watts" userId="S::awatts@dma.tela.org.uk::1faaab52-6670-4b6e-b1a5-ce7c3bf61db2" providerId="AD" clId="Web-{B7EDEC87-0A3C-4A7E-B368-69BA6B6ED614}" dt="2023-06-27T16:19:34.499" v="423"/>
          <ac:spMkLst>
            <pc:docMk/>
            <pc:sldMk cId="52345984" sldId="266"/>
            <ac:spMk id="10" creationId="{AB8C311F-7253-4AED-9701-7FC0708C41C7}"/>
          </ac:spMkLst>
        </pc:spChg>
        <pc:spChg chg="add">
          <ac:chgData name="Alice Watts" userId="S::awatts@dma.tela.org.uk::1faaab52-6670-4b6e-b1a5-ce7c3bf61db2" providerId="AD" clId="Web-{B7EDEC87-0A3C-4A7E-B368-69BA6B6ED614}" dt="2023-06-27T16:19:34.499" v="423"/>
          <ac:spMkLst>
            <pc:docMk/>
            <pc:sldMk cId="52345984" sldId="266"/>
            <ac:spMk id="12" creationId="{E2384209-CB15-4CDF-9D31-C44FD9A3F20D}"/>
          </ac:spMkLst>
        </pc:spChg>
        <pc:spChg chg="add">
          <ac:chgData name="Alice Watts" userId="S::awatts@dma.tela.org.uk::1faaab52-6670-4b6e-b1a5-ce7c3bf61db2" providerId="AD" clId="Web-{B7EDEC87-0A3C-4A7E-B368-69BA6B6ED614}" dt="2023-06-27T16:19:34.499" v="423"/>
          <ac:spMkLst>
            <pc:docMk/>
            <pc:sldMk cId="52345984" sldId="266"/>
            <ac:spMk id="14" creationId="{2633B3B5-CC90-43F0-8714-D31D1F3F0209}"/>
          </ac:spMkLst>
        </pc:spChg>
        <pc:spChg chg="add">
          <ac:chgData name="Alice Watts" userId="S::awatts@dma.tela.org.uk::1faaab52-6670-4b6e-b1a5-ce7c3bf61db2" providerId="AD" clId="Web-{B7EDEC87-0A3C-4A7E-B368-69BA6B6ED614}" dt="2023-06-27T16:19:34.499" v="423"/>
          <ac:spMkLst>
            <pc:docMk/>
            <pc:sldMk cId="52345984" sldId="266"/>
            <ac:spMk id="16" creationId="{A8D57A06-A426-446D-B02C-A2DC6B62E45E}"/>
          </ac:spMkLst>
        </pc:spChg>
        <pc:graphicFrameChg chg="add mod ord modGraphic">
          <ac:chgData name="Alice Watts" userId="S::awatts@dma.tela.org.uk::1faaab52-6670-4b6e-b1a5-ce7c3bf61db2" providerId="AD" clId="Web-{B7EDEC87-0A3C-4A7E-B368-69BA6B6ED614}" dt="2023-06-27T16:22:39.224" v="764"/>
          <ac:graphicFrameMkLst>
            <pc:docMk/>
            <pc:sldMk cId="52345984" sldId="266"/>
            <ac:graphicFrameMk id="5" creationId="{FDE5AF5D-5228-0979-7060-EF15840422B5}"/>
          </ac:graphicFrameMkLst>
        </pc:graphicFrameChg>
      </pc:sldChg>
      <pc:sldChg chg="modSp add replId">
        <pc:chgData name="Alice Watts" userId="S::awatts@dma.tela.org.uk::1faaab52-6670-4b6e-b1a5-ce7c3bf61db2" providerId="AD" clId="Web-{B7EDEC87-0A3C-4A7E-B368-69BA6B6ED614}" dt="2023-06-27T16:22:50.990" v="849"/>
        <pc:sldMkLst>
          <pc:docMk/>
          <pc:sldMk cId="1223148221" sldId="267"/>
        </pc:sldMkLst>
        <pc:graphicFrameChg chg="mod modGraphic">
          <ac:chgData name="Alice Watts" userId="S::awatts@dma.tela.org.uk::1faaab52-6670-4b6e-b1a5-ce7c3bf61db2" providerId="AD" clId="Web-{B7EDEC87-0A3C-4A7E-B368-69BA6B6ED614}" dt="2023-06-27T16:22:50.990" v="849"/>
          <ac:graphicFrameMkLst>
            <pc:docMk/>
            <pc:sldMk cId="1223148221" sldId="267"/>
            <ac:graphicFrameMk id="5" creationId="{FDE5AF5D-5228-0979-7060-EF15840422B5}"/>
          </ac:graphicFrameMkLst>
        </pc:graphicFrameChg>
      </pc:sldChg>
      <pc:sldChg chg="addSp delSp modSp new">
        <pc:chgData name="Alice Watts" userId="S::awatts@dma.tela.org.uk::1faaab52-6670-4b6e-b1a5-ce7c3bf61db2" providerId="AD" clId="Web-{B7EDEC87-0A3C-4A7E-B368-69BA6B6ED614}" dt="2023-06-27T16:25:59.591" v="1050"/>
        <pc:sldMkLst>
          <pc:docMk/>
          <pc:sldMk cId="2500050703" sldId="268"/>
        </pc:sldMkLst>
        <pc:spChg chg="del">
          <ac:chgData name="Alice Watts" userId="S::awatts@dma.tela.org.uk::1faaab52-6670-4b6e-b1a5-ce7c3bf61db2" providerId="AD" clId="Web-{B7EDEC87-0A3C-4A7E-B368-69BA6B6ED614}" dt="2023-06-27T16:23:40.539" v="860"/>
          <ac:spMkLst>
            <pc:docMk/>
            <pc:sldMk cId="2500050703" sldId="268"/>
            <ac:spMk id="2" creationId="{39D5DE18-AAD5-6DE8-11D5-DAD878C1BD16}"/>
          </ac:spMkLst>
        </pc:spChg>
        <pc:spChg chg="del">
          <ac:chgData name="Alice Watts" userId="S::awatts@dma.tela.org.uk::1faaab52-6670-4b6e-b1a5-ce7c3bf61db2" providerId="AD" clId="Web-{B7EDEC87-0A3C-4A7E-B368-69BA6B6ED614}" dt="2023-06-27T16:23:37.773" v="859"/>
          <ac:spMkLst>
            <pc:docMk/>
            <pc:sldMk cId="2500050703" sldId="268"/>
            <ac:spMk id="3" creationId="{9027C3C9-8889-3BFF-C4D1-733A66715621}"/>
          </ac:spMkLst>
        </pc:spChg>
        <pc:graphicFrameChg chg="add mod ord modGraphic">
          <ac:chgData name="Alice Watts" userId="S::awatts@dma.tela.org.uk::1faaab52-6670-4b6e-b1a5-ce7c3bf61db2" providerId="AD" clId="Web-{B7EDEC87-0A3C-4A7E-B368-69BA6B6ED614}" dt="2023-06-27T16:25:59.591" v="1050"/>
          <ac:graphicFrameMkLst>
            <pc:docMk/>
            <pc:sldMk cId="2500050703" sldId="268"/>
            <ac:graphicFrameMk id="5" creationId="{5168B1A5-E125-F8EC-06A2-47517653B709}"/>
          </ac:graphicFrameMkLst>
        </pc:graphicFrameChg>
      </pc:sldChg>
      <pc:sldChg chg="modSp add replId">
        <pc:chgData name="Alice Watts" userId="S::awatts@dma.tela.org.uk::1faaab52-6670-4b6e-b1a5-ce7c3bf61db2" providerId="AD" clId="Web-{B7EDEC87-0A3C-4A7E-B368-69BA6B6ED614}" dt="2023-06-27T16:26:07.576" v="1059"/>
        <pc:sldMkLst>
          <pc:docMk/>
          <pc:sldMk cId="2679684958" sldId="269"/>
        </pc:sldMkLst>
        <pc:graphicFrameChg chg="mod modGraphic">
          <ac:chgData name="Alice Watts" userId="S::awatts@dma.tela.org.uk::1faaab52-6670-4b6e-b1a5-ce7c3bf61db2" providerId="AD" clId="Web-{B7EDEC87-0A3C-4A7E-B368-69BA6B6ED614}" dt="2023-06-27T16:26:07.576" v="1059"/>
          <ac:graphicFrameMkLst>
            <pc:docMk/>
            <pc:sldMk cId="2679684958" sldId="269"/>
            <ac:graphicFrameMk id="5" creationId="{5168B1A5-E125-F8EC-06A2-47517653B709}"/>
          </ac:graphicFrameMkLst>
        </pc:graphicFrameChg>
      </pc:sldChg>
    </pc:docChg>
  </pc:docChgLst>
  <pc:docChgLst>
    <pc:chgData name="Samantha Burchell" userId="S::sburchell@dma.tela.org.uk::0a9f5bea-b80e-407c-87f8-6161bf1d74cb" providerId="AD" clId="Web-{7129C803-8F40-851D-817D-B3C62562CFA0}"/>
    <pc:docChg chg="delSld modSld">
      <pc:chgData name="Samantha Burchell" userId="S::sburchell@dma.tela.org.uk::0a9f5bea-b80e-407c-87f8-6161bf1d74cb" providerId="AD" clId="Web-{7129C803-8F40-851D-817D-B3C62562CFA0}" dt="2024-06-26T11:55:40.979" v="690" actId="20577"/>
      <pc:docMkLst>
        <pc:docMk/>
      </pc:docMkLst>
      <pc:sldChg chg="modSp">
        <pc:chgData name="Samantha Burchell" userId="S::sburchell@dma.tela.org.uk::0a9f5bea-b80e-407c-87f8-6161bf1d74cb" providerId="AD" clId="Web-{7129C803-8F40-851D-817D-B3C62562CFA0}" dt="2024-06-26T11:55:40.979" v="690" actId="20577"/>
        <pc:sldMkLst>
          <pc:docMk/>
          <pc:sldMk cId="2144198992" sldId="257"/>
        </pc:sldMkLst>
        <pc:spChg chg="mod">
          <ac:chgData name="Samantha Burchell" userId="S::sburchell@dma.tela.org.uk::0a9f5bea-b80e-407c-87f8-6161bf1d74cb" providerId="AD" clId="Web-{7129C803-8F40-851D-817D-B3C62562CFA0}" dt="2024-06-26T09:40:19.497" v="189" actId="20577"/>
          <ac:spMkLst>
            <pc:docMk/>
            <pc:sldMk cId="2144198992" sldId="257"/>
            <ac:spMk id="2" creationId="{428E7E9E-C4B0-4E6F-A764-A3D6C47FA06A}"/>
          </ac:spMkLst>
        </pc:spChg>
        <pc:spChg chg="mod">
          <ac:chgData name="Samantha Burchell" userId="S::sburchell@dma.tela.org.uk::0a9f5bea-b80e-407c-87f8-6161bf1d74cb" providerId="AD" clId="Web-{7129C803-8F40-851D-817D-B3C62562CFA0}" dt="2024-06-26T11:55:40.979" v="690" actId="20577"/>
          <ac:spMkLst>
            <pc:docMk/>
            <pc:sldMk cId="2144198992" sldId="257"/>
            <ac:spMk id="3" creationId="{92D3758C-72D1-45A1-8C3D-B7D254C3C979}"/>
          </ac:spMkLst>
        </pc:spChg>
      </pc:sldChg>
      <pc:sldChg chg="modSp">
        <pc:chgData name="Samantha Burchell" userId="S::sburchell@dma.tela.org.uk::0a9f5bea-b80e-407c-87f8-6161bf1d74cb" providerId="AD" clId="Web-{7129C803-8F40-851D-817D-B3C62562CFA0}" dt="2024-06-26T09:40:07.809" v="187" actId="20577"/>
        <pc:sldMkLst>
          <pc:docMk/>
          <pc:sldMk cId="2498476870" sldId="258"/>
        </pc:sldMkLst>
        <pc:spChg chg="mod">
          <ac:chgData name="Samantha Burchell" userId="S::sburchell@dma.tela.org.uk::0a9f5bea-b80e-407c-87f8-6161bf1d74cb" providerId="AD" clId="Web-{7129C803-8F40-851D-817D-B3C62562CFA0}" dt="2024-06-26T09:40:07.809" v="187" actId="20577"/>
          <ac:spMkLst>
            <pc:docMk/>
            <pc:sldMk cId="2498476870" sldId="258"/>
            <ac:spMk id="2" creationId="{DBB2C87B-5523-458B-9488-FA84604702F4}"/>
          </ac:spMkLst>
        </pc:spChg>
        <pc:graphicFrameChg chg="modGraphic">
          <ac:chgData name="Samantha Burchell" userId="S::sburchell@dma.tela.org.uk::0a9f5bea-b80e-407c-87f8-6161bf1d74cb" providerId="AD" clId="Web-{7129C803-8F40-851D-817D-B3C62562CFA0}" dt="2024-06-26T09:39:47.417" v="169" actId="20577"/>
          <ac:graphicFrameMkLst>
            <pc:docMk/>
            <pc:sldMk cId="2498476870" sldId="258"/>
            <ac:graphicFrameMk id="5" creationId="{2B5093F4-1556-F1E6-89FF-57B3FF09EE8C}"/>
          </ac:graphicFrameMkLst>
        </pc:graphicFrameChg>
      </pc:sldChg>
      <pc:sldChg chg="modSp">
        <pc:chgData name="Samantha Burchell" userId="S::sburchell@dma.tela.org.uk::0a9f5bea-b80e-407c-87f8-6161bf1d74cb" providerId="AD" clId="Web-{7129C803-8F40-851D-817D-B3C62562CFA0}" dt="2024-06-26T09:47:54.968" v="311" actId="20577"/>
        <pc:sldMkLst>
          <pc:docMk/>
          <pc:sldMk cId="27268581" sldId="259"/>
        </pc:sldMkLst>
        <pc:spChg chg="mod">
          <ac:chgData name="Samantha Burchell" userId="S::sburchell@dma.tela.org.uk::0a9f5bea-b80e-407c-87f8-6161bf1d74cb" providerId="AD" clId="Web-{7129C803-8F40-851D-817D-B3C62562CFA0}" dt="2024-06-26T09:46:14.792" v="210" actId="20577"/>
          <ac:spMkLst>
            <pc:docMk/>
            <pc:sldMk cId="27268581" sldId="259"/>
            <ac:spMk id="2" creationId="{9CE8D72C-CD48-4B8C-895F-801CB56ACCE4}"/>
          </ac:spMkLst>
        </pc:spChg>
        <pc:graphicFrameChg chg="modGraphic">
          <ac:chgData name="Samantha Burchell" userId="S::sburchell@dma.tela.org.uk::0a9f5bea-b80e-407c-87f8-6161bf1d74cb" providerId="AD" clId="Web-{7129C803-8F40-851D-817D-B3C62562CFA0}" dt="2024-06-26T09:47:54.968" v="311" actId="20577"/>
          <ac:graphicFrameMkLst>
            <pc:docMk/>
            <pc:sldMk cId="27268581" sldId="259"/>
            <ac:graphicFrameMk id="5" creationId="{B9DC4676-6618-76DC-2299-702BF668D634}"/>
          </ac:graphicFrameMkLst>
        </pc:graphicFrameChg>
      </pc:sldChg>
      <pc:sldChg chg="modSp">
        <pc:chgData name="Samantha Burchell" userId="S::sburchell@dma.tela.org.uk::0a9f5bea-b80e-407c-87f8-6161bf1d74cb" providerId="AD" clId="Web-{7129C803-8F40-851D-817D-B3C62562CFA0}" dt="2024-06-26T10:48:33.872" v="484" actId="20577"/>
        <pc:sldMkLst>
          <pc:docMk/>
          <pc:sldMk cId="4102795106" sldId="260"/>
        </pc:sldMkLst>
        <pc:spChg chg="mod">
          <ac:chgData name="Samantha Burchell" userId="S::sburchell@dma.tela.org.uk::0a9f5bea-b80e-407c-87f8-6161bf1d74cb" providerId="AD" clId="Web-{7129C803-8F40-851D-817D-B3C62562CFA0}" dt="2024-06-26T09:49:03.939" v="343" actId="20577"/>
          <ac:spMkLst>
            <pc:docMk/>
            <pc:sldMk cId="4102795106" sldId="260"/>
            <ac:spMk id="2" creationId="{E0D74391-81DB-4BEC-BCA0-A2AAB5FDCCC3}"/>
          </ac:spMkLst>
        </pc:spChg>
        <pc:graphicFrameChg chg="modGraphic">
          <ac:chgData name="Samantha Burchell" userId="S::sburchell@dma.tela.org.uk::0a9f5bea-b80e-407c-87f8-6161bf1d74cb" providerId="AD" clId="Web-{7129C803-8F40-851D-817D-B3C62562CFA0}" dt="2024-06-26T10:48:33.872" v="484" actId="20577"/>
          <ac:graphicFrameMkLst>
            <pc:docMk/>
            <pc:sldMk cId="4102795106" sldId="260"/>
            <ac:graphicFrameMk id="5" creationId="{8FDE22B3-B42E-6A5B-C769-EFBB94776EB0}"/>
          </ac:graphicFrameMkLst>
        </pc:graphicFrameChg>
      </pc:sldChg>
      <pc:sldChg chg="modSp del">
        <pc:chgData name="Samantha Burchell" userId="S::sburchell@dma.tela.org.uk::0a9f5bea-b80e-407c-87f8-6161bf1d74cb" providerId="AD" clId="Web-{7129C803-8F40-851D-817D-B3C62562CFA0}" dt="2024-06-26T09:50:27.646" v="416"/>
        <pc:sldMkLst>
          <pc:docMk/>
          <pc:sldMk cId="3555804027" sldId="261"/>
        </pc:sldMkLst>
        <pc:spChg chg="mod">
          <ac:chgData name="Samantha Burchell" userId="S::sburchell@dma.tela.org.uk::0a9f5bea-b80e-407c-87f8-6161bf1d74cb" providerId="AD" clId="Web-{7129C803-8F40-851D-817D-B3C62562CFA0}" dt="2024-06-26T09:50:24.677" v="415" actId="20577"/>
          <ac:spMkLst>
            <pc:docMk/>
            <pc:sldMk cId="3555804027" sldId="261"/>
            <ac:spMk id="2" creationId="{534BC13C-93A7-4531-8EB7-7012C408C1DB}"/>
          </ac:spMkLst>
        </pc:spChg>
      </pc:sldChg>
      <pc:sldChg chg="modSp">
        <pc:chgData name="Samantha Burchell" userId="S::sburchell@dma.tela.org.uk::0a9f5bea-b80e-407c-87f8-6161bf1d74cb" providerId="AD" clId="Web-{7129C803-8F40-851D-817D-B3C62562CFA0}" dt="2024-06-26T11:51:10.922" v="578" actId="20577"/>
        <pc:sldMkLst>
          <pc:docMk/>
          <pc:sldMk cId="2564623204" sldId="262"/>
        </pc:sldMkLst>
        <pc:spChg chg="mod">
          <ac:chgData name="Samantha Burchell" userId="S::sburchell@dma.tela.org.uk::0a9f5bea-b80e-407c-87f8-6161bf1d74cb" providerId="AD" clId="Web-{7129C803-8F40-851D-817D-B3C62562CFA0}" dt="2024-06-26T09:51:05.272" v="426" actId="20577"/>
          <ac:spMkLst>
            <pc:docMk/>
            <pc:sldMk cId="2564623204" sldId="262"/>
            <ac:spMk id="2" creationId="{234D9166-F1BF-40A5-96E5-5DB99DD2BAC0}"/>
          </ac:spMkLst>
        </pc:spChg>
        <pc:graphicFrameChg chg="modGraphic">
          <ac:chgData name="Samantha Burchell" userId="S::sburchell@dma.tela.org.uk::0a9f5bea-b80e-407c-87f8-6161bf1d74cb" providerId="AD" clId="Web-{7129C803-8F40-851D-817D-B3C62562CFA0}" dt="2024-06-26T11:51:10.922" v="578" actId="20577"/>
          <ac:graphicFrameMkLst>
            <pc:docMk/>
            <pc:sldMk cId="2564623204" sldId="262"/>
            <ac:graphicFrameMk id="6" creationId="{676EB649-B85C-D01C-7F8D-128A6C5161C9}"/>
          </ac:graphicFrameMkLst>
        </pc:graphicFrameChg>
      </pc:sldChg>
      <pc:sldChg chg="del">
        <pc:chgData name="Samantha Burchell" userId="S::sburchell@dma.tela.org.uk::0a9f5bea-b80e-407c-87f8-6161bf1d74cb" providerId="AD" clId="Web-{7129C803-8F40-851D-817D-B3C62562CFA0}" dt="2024-06-26T09:50:29.583" v="417"/>
        <pc:sldMkLst>
          <pc:docMk/>
          <pc:sldMk cId="868362476" sldId="264"/>
        </pc:sldMkLst>
      </pc:sldChg>
      <pc:sldChg chg="modSp">
        <pc:chgData name="Samantha Burchell" userId="S::sburchell@dma.tela.org.uk::0a9f5bea-b80e-407c-87f8-6161bf1d74cb" providerId="AD" clId="Web-{7129C803-8F40-851D-817D-B3C62562CFA0}" dt="2024-06-26T09:56:14.878" v="456" actId="20577"/>
        <pc:sldMkLst>
          <pc:docMk/>
          <pc:sldMk cId="2095488518" sldId="265"/>
        </pc:sldMkLst>
        <pc:spChg chg="mod">
          <ac:chgData name="Samantha Burchell" userId="S::sburchell@dma.tela.org.uk::0a9f5bea-b80e-407c-87f8-6161bf1d74cb" providerId="AD" clId="Web-{7129C803-8F40-851D-817D-B3C62562CFA0}" dt="2024-06-26T09:56:14.878" v="456" actId="20577"/>
          <ac:spMkLst>
            <pc:docMk/>
            <pc:sldMk cId="2095488518" sldId="265"/>
            <ac:spMk id="3" creationId="{CB969FA2-9163-B0E1-F62C-024AC18B648E}"/>
          </ac:spMkLst>
        </pc:spChg>
      </pc:sldChg>
      <pc:sldChg chg="del">
        <pc:chgData name="Samantha Burchell" userId="S::sburchell@dma.tela.org.uk::0a9f5bea-b80e-407c-87f8-6161bf1d74cb" providerId="AD" clId="Web-{7129C803-8F40-851D-817D-B3C62562CFA0}" dt="2024-06-26T09:56:18.159" v="457"/>
        <pc:sldMkLst>
          <pc:docMk/>
          <pc:sldMk cId="52345984" sldId="266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gemilk.com/monologues-for-teenagers/" TargetMode="External"/><Relationship Id="rId2" Type="http://schemas.openxmlformats.org/officeDocument/2006/relationships/hyperlink" Target="https://www.dailyactor.com/contemporary-monologues/" TargetMode="External"/><Relationship Id="rId1" Type="http://schemas.openxmlformats.org/officeDocument/2006/relationships/hyperlink" Target="https://www.dramanotebook.com/monologues-teenagers/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gemilk.com/monologues-for-teenagers/" TargetMode="External"/><Relationship Id="rId2" Type="http://schemas.openxmlformats.org/officeDocument/2006/relationships/hyperlink" Target="https://www.dailyactor.com/contemporary-monologues/" TargetMode="External"/><Relationship Id="rId1" Type="http://schemas.openxmlformats.org/officeDocument/2006/relationships/hyperlink" Target="https://www.dramanotebook.com/monologues-teenagers/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15B9E-6694-4678-88C2-9174976C4EF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8A0C2A-4295-409E-88D0-92AD4F6C58A9}">
      <dgm:prSet/>
      <dgm:spPr/>
      <dgm:t>
        <a:bodyPr/>
        <a:lstStyle/>
        <a:p>
          <a:pPr rtl="0"/>
          <a:r>
            <a:rPr lang="en-GB"/>
            <a:t>Choose from the following</a:t>
          </a:r>
          <a:r>
            <a:rPr lang="en-GB">
              <a:latin typeface="Calibri Light" panose="020F0302020204030204"/>
            </a:rPr>
            <a:t> websites:</a:t>
          </a:r>
          <a:endParaRPr lang="en-US"/>
        </a:p>
      </dgm:t>
    </dgm:pt>
    <dgm:pt modelId="{06D08C61-B5C8-4E35-8F3F-BB2A846F688A}" type="parTrans" cxnId="{B8E40876-D821-4F83-A2BE-D05C350BBDD6}">
      <dgm:prSet/>
      <dgm:spPr/>
      <dgm:t>
        <a:bodyPr/>
        <a:lstStyle/>
        <a:p>
          <a:endParaRPr lang="en-US"/>
        </a:p>
      </dgm:t>
    </dgm:pt>
    <dgm:pt modelId="{A72FC5C6-0520-4516-9C47-87BBD86748C6}" type="sibTrans" cxnId="{B8E40876-D821-4F83-A2BE-D05C350BBDD6}">
      <dgm:prSet/>
      <dgm:spPr/>
      <dgm:t>
        <a:bodyPr/>
        <a:lstStyle/>
        <a:p>
          <a:endParaRPr lang="en-US"/>
        </a:p>
      </dgm:t>
    </dgm:pt>
    <dgm:pt modelId="{915ACF90-01C1-44AD-9A5F-89436CD8726F}">
      <dgm:prSet phldr="0"/>
      <dgm:spPr/>
      <dgm:t>
        <a:bodyPr/>
        <a:lstStyle/>
        <a:p>
          <a:pPr rtl="0"/>
          <a:r>
            <a:rPr lang="en-GB">
              <a:hlinkClick xmlns:r="http://schemas.openxmlformats.org/officeDocument/2006/relationships" r:id="rId1"/>
            </a:rPr>
            <a:t>https://www.dramanotebook.com/monologues-teenagers/</a:t>
          </a:r>
          <a:endParaRPr lang="en-GB">
            <a:latin typeface="Calibri Light" panose="020F0302020204030204"/>
            <a:hlinkClick xmlns:r="http://schemas.openxmlformats.org/officeDocument/2006/relationships" r:id="rId1"/>
          </a:endParaRPr>
        </a:p>
      </dgm:t>
    </dgm:pt>
    <dgm:pt modelId="{6D36C834-C8D4-4EB8-9CA6-110A2142DAF6}" type="parTrans" cxnId="{F993B5AA-D3AB-492C-BA0B-84EB6C729068}">
      <dgm:prSet/>
      <dgm:spPr/>
    </dgm:pt>
    <dgm:pt modelId="{201027C0-5B71-4359-9EA4-03D9D8CF789F}" type="sibTrans" cxnId="{F993B5AA-D3AB-492C-BA0B-84EB6C729068}">
      <dgm:prSet/>
      <dgm:spPr/>
    </dgm:pt>
    <dgm:pt modelId="{5303F82B-3E7A-469E-80E4-B2BFC06DDCCE}">
      <dgm:prSet phldr="0"/>
      <dgm:spPr/>
      <dgm:t>
        <a:bodyPr/>
        <a:lstStyle/>
        <a:p>
          <a:pPr rtl="0"/>
          <a:r>
            <a:rPr lang="en-GB">
              <a:hlinkClick xmlns:r="http://schemas.openxmlformats.org/officeDocument/2006/relationships" r:id="rId2"/>
            </a:rPr>
            <a:t>https://www.dailyactor.com/contemporary-monologues/</a:t>
          </a:r>
          <a:r>
            <a:rPr lang="en-GB">
              <a:latin typeface="Calibri Light" panose="020F0302020204030204"/>
            </a:rPr>
            <a:t> </a:t>
          </a:r>
        </a:p>
      </dgm:t>
    </dgm:pt>
    <dgm:pt modelId="{51D4FA6D-C0EA-424E-A792-A4FD4DCE2A0D}" type="parTrans" cxnId="{5FD1184E-354F-4B3E-A143-6B7C8A664D48}">
      <dgm:prSet/>
      <dgm:spPr/>
    </dgm:pt>
    <dgm:pt modelId="{BC51C599-20A7-4E49-9C0A-4AFC73C2D1F7}" type="sibTrans" cxnId="{5FD1184E-354F-4B3E-A143-6B7C8A664D48}">
      <dgm:prSet/>
      <dgm:spPr/>
    </dgm:pt>
    <dgm:pt modelId="{42DC2411-2EF9-42B3-ABE7-44EFF29C314C}">
      <dgm:prSet phldr="0"/>
      <dgm:spPr/>
      <dgm:t>
        <a:bodyPr/>
        <a:lstStyle/>
        <a:p>
          <a:pPr rtl="0"/>
          <a:r>
            <a:rPr lang="en-GB">
              <a:hlinkClick xmlns:r="http://schemas.openxmlformats.org/officeDocument/2006/relationships" r:id="rId3"/>
            </a:rPr>
            <a:t>https://www.stagemilk.com/monologues-for-teenagers/</a:t>
          </a:r>
          <a:r>
            <a:rPr lang="en-GB">
              <a:latin typeface="Calibri Light" panose="020F0302020204030204"/>
            </a:rPr>
            <a:t> </a:t>
          </a:r>
        </a:p>
      </dgm:t>
    </dgm:pt>
    <dgm:pt modelId="{B8748863-29F7-422D-9033-1DF08080EB06}" type="parTrans" cxnId="{522CEB45-6277-4895-A74B-FC5B00019662}">
      <dgm:prSet/>
      <dgm:spPr/>
    </dgm:pt>
    <dgm:pt modelId="{0B38ACFE-6F50-4EAB-9DA3-3381BF0BA4BD}" type="sibTrans" cxnId="{522CEB45-6277-4895-A74B-FC5B00019662}">
      <dgm:prSet/>
      <dgm:spPr/>
    </dgm:pt>
    <dgm:pt modelId="{FFD9E1AE-F85D-4EA3-AE1A-145D42ED8E69}" type="pres">
      <dgm:prSet presAssocID="{24015B9E-6694-4678-88C2-9174976C4EFC}" presName="vert0" presStyleCnt="0">
        <dgm:presLayoutVars>
          <dgm:dir/>
          <dgm:animOne val="branch"/>
          <dgm:animLvl val="lvl"/>
        </dgm:presLayoutVars>
      </dgm:prSet>
      <dgm:spPr/>
    </dgm:pt>
    <dgm:pt modelId="{938BFA5C-D806-4A8C-8088-A6323621C521}" type="pres">
      <dgm:prSet presAssocID="{878A0C2A-4295-409E-88D0-92AD4F6C58A9}" presName="thickLine" presStyleLbl="alignNode1" presStyleIdx="0" presStyleCnt="4"/>
      <dgm:spPr/>
    </dgm:pt>
    <dgm:pt modelId="{34DD6972-886A-4B41-8F63-A212DBF08E09}" type="pres">
      <dgm:prSet presAssocID="{878A0C2A-4295-409E-88D0-92AD4F6C58A9}" presName="horz1" presStyleCnt="0"/>
      <dgm:spPr/>
    </dgm:pt>
    <dgm:pt modelId="{C02BEE61-A25F-497F-9812-615185DF05D4}" type="pres">
      <dgm:prSet presAssocID="{878A0C2A-4295-409E-88D0-92AD4F6C58A9}" presName="tx1" presStyleLbl="revTx" presStyleIdx="0" presStyleCnt="4"/>
      <dgm:spPr/>
    </dgm:pt>
    <dgm:pt modelId="{E9CD1D92-F996-4EE3-9360-71AA2B1CD2F0}" type="pres">
      <dgm:prSet presAssocID="{878A0C2A-4295-409E-88D0-92AD4F6C58A9}" presName="vert1" presStyleCnt="0"/>
      <dgm:spPr/>
    </dgm:pt>
    <dgm:pt modelId="{2AAF141B-4EE6-4BA7-8D6A-68BA1EABCD5F}" type="pres">
      <dgm:prSet presAssocID="{915ACF90-01C1-44AD-9A5F-89436CD8726F}" presName="thickLine" presStyleLbl="alignNode1" presStyleIdx="1" presStyleCnt="4"/>
      <dgm:spPr/>
    </dgm:pt>
    <dgm:pt modelId="{86C10DD0-237A-4320-9BA9-66F00BF54565}" type="pres">
      <dgm:prSet presAssocID="{915ACF90-01C1-44AD-9A5F-89436CD8726F}" presName="horz1" presStyleCnt="0"/>
      <dgm:spPr/>
    </dgm:pt>
    <dgm:pt modelId="{CA33368D-F676-45C9-B711-A24BFAEB4B3D}" type="pres">
      <dgm:prSet presAssocID="{915ACF90-01C1-44AD-9A5F-89436CD8726F}" presName="tx1" presStyleLbl="revTx" presStyleIdx="1" presStyleCnt="4"/>
      <dgm:spPr/>
    </dgm:pt>
    <dgm:pt modelId="{CB843785-38E2-4704-8B1E-C0817C94073F}" type="pres">
      <dgm:prSet presAssocID="{915ACF90-01C1-44AD-9A5F-89436CD8726F}" presName="vert1" presStyleCnt="0"/>
      <dgm:spPr/>
    </dgm:pt>
    <dgm:pt modelId="{19695342-37BE-4506-9BB5-D091DCA14787}" type="pres">
      <dgm:prSet presAssocID="{5303F82B-3E7A-469E-80E4-B2BFC06DDCCE}" presName="thickLine" presStyleLbl="alignNode1" presStyleIdx="2" presStyleCnt="4"/>
      <dgm:spPr/>
    </dgm:pt>
    <dgm:pt modelId="{9368BB55-9F5D-448F-A963-E3E8729F0D1C}" type="pres">
      <dgm:prSet presAssocID="{5303F82B-3E7A-469E-80E4-B2BFC06DDCCE}" presName="horz1" presStyleCnt="0"/>
      <dgm:spPr/>
    </dgm:pt>
    <dgm:pt modelId="{B1DF36CD-5C76-4508-8442-B625B95F7375}" type="pres">
      <dgm:prSet presAssocID="{5303F82B-3E7A-469E-80E4-B2BFC06DDCCE}" presName="tx1" presStyleLbl="revTx" presStyleIdx="2" presStyleCnt="4"/>
      <dgm:spPr/>
    </dgm:pt>
    <dgm:pt modelId="{984B0F00-53F7-4C9D-B481-00222FB58D21}" type="pres">
      <dgm:prSet presAssocID="{5303F82B-3E7A-469E-80E4-B2BFC06DDCCE}" presName="vert1" presStyleCnt="0"/>
      <dgm:spPr/>
    </dgm:pt>
    <dgm:pt modelId="{680768BC-B837-4EA3-87BC-7585D84C8942}" type="pres">
      <dgm:prSet presAssocID="{42DC2411-2EF9-42B3-ABE7-44EFF29C314C}" presName="thickLine" presStyleLbl="alignNode1" presStyleIdx="3" presStyleCnt="4"/>
      <dgm:spPr/>
    </dgm:pt>
    <dgm:pt modelId="{68B382A6-C1BB-4A05-B7F9-FA6B960CFEC2}" type="pres">
      <dgm:prSet presAssocID="{42DC2411-2EF9-42B3-ABE7-44EFF29C314C}" presName="horz1" presStyleCnt="0"/>
      <dgm:spPr/>
    </dgm:pt>
    <dgm:pt modelId="{BD40448B-0C25-4912-A3ED-AAED5CDFA194}" type="pres">
      <dgm:prSet presAssocID="{42DC2411-2EF9-42B3-ABE7-44EFF29C314C}" presName="tx1" presStyleLbl="revTx" presStyleIdx="3" presStyleCnt="4"/>
      <dgm:spPr/>
    </dgm:pt>
    <dgm:pt modelId="{84134F6C-B7A9-4A97-A8DC-BAB70586FC4D}" type="pres">
      <dgm:prSet presAssocID="{42DC2411-2EF9-42B3-ABE7-44EFF29C314C}" presName="vert1" presStyleCnt="0"/>
      <dgm:spPr/>
    </dgm:pt>
  </dgm:ptLst>
  <dgm:cxnLst>
    <dgm:cxn modelId="{522CEB45-6277-4895-A74B-FC5B00019662}" srcId="{24015B9E-6694-4678-88C2-9174976C4EFC}" destId="{42DC2411-2EF9-42B3-ABE7-44EFF29C314C}" srcOrd="3" destOrd="0" parTransId="{B8748863-29F7-422D-9033-1DF08080EB06}" sibTransId="{0B38ACFE-6F50-4EAB-9DA3-3381BF0BA4BD}"/>
    <dgm:cxn modelId="{5FD1184E-354F-4B3E-A143-6B7C8A664D48}" srcId="{24015B9E-6694-4678-88C2-9174976C4EFC}" destId="{5303F82B-3E7A-469E-80E4-B2BFC06DDCCE}" srcOrd="2" destOrd="0" parTransId="{51D4FA6D-C0EA-424E-A792-A4FD4DCE2A0D}" sibTransId="{BC51C599-20A7-4E49-9C0A-4AFC73C2D1F7}"/>
    <dgm:cxn modelId="{90C3DC74-905E-402C-8840-2C28946D8EA4}" type="presOf" srcId="{878A0C2A-4295-409E-88D0-92AD4F6C58A9}" destId="{C02BEE61-A25F-497F-9812-615185DF05D4}" srcOrd="0" destOrd="0" presId="urn:microsoft.com/office/officeart/2008/layout/LinedList"/>
    <dgm:cxn modelId="{B8E40876-D821-4F83-A2BE-D05C350BBDD6}" srcId="{24015B9E-6694-4678-88C2-9174976C4EFC}" destId="{878A0C2A-4295-409E-88D0-92AD4F6C58A9}" srcOrd="0" destOrd="0" parTransId="{06D08C61-B5C8-4E35-8F3F-BB2A846F688A}" sibTransId="{A72FC5C6-0520-4516-9C47-87BBD86748C6}"/>
    <dgm:cxn modelId="{EC4A7AA6-6CBB-4394-85D9-B6889AC9E9DD}" type="presOf" srcId="{42DC2411-2EF9-42B3-ABE7-44EFF29C314C}" destId="{BD40448B-0C25-4912-A3ED-AAED5CDFA194}" srcOrd="0" destOrd="0" presId="urn:microsoft.com/office/officeart/2008/layout/LinedList"/>
    <dgm:cxn modelId="{F993B5AA-D3AB-492C-BA0B-84EB6C729068}" srcId="{24015B9E-6694-4678-88C2-9174976C4EFC}" destId="{915ACF90-01C1-44AD-9A5F-89436CD8726F}" srcOrd="1" destOrd="0" parTransId="{6D36C834-C8D4-4EB8-9CA6-110A2142DAF6}" sibTransId="{201027C0-5B71-4359-9EA4-03D9D8CF789F}"/>
    <dgm:cxn modelId="{24E54EB6-6132-4248-BA41-60F262E88545}" type="presOf" srcId="{5303F82B-3E7A-469E-80E4-B2BFC06DDCCE}" destId="{B1DF36CD-5C76-4508-8442-B625B95F7375}" srcOrd="0" destOrd="0" presId="urn:microsoft.com/office/officeart/2008/layout/LinedList"/>
    <dgm:cxn modelId="{EF916DEC-A9AE-4FAC-A689-EBF05A434215}" type="presOf" srcId="{915ACF90-01C1-44AD-9A5F-89436CD8726F}" destId="{CA33368D-F676-45C9-B711-A24BFAEB4B3D}" srcOrd="0" destOrd="0" presId="urn:microsoft.com/office/officeart/2008/layout/LinedList"/>
    <dgm:cxn modelId="{33867EFB-686F-40F6-8440-7AF9984279B6}" type="presOf" srcId="{24015B9E-6694-4678-88C2-9174976C4EFC}" destId="{FFD9E1AE-F85D-4EA3-AE1A-145D42ED8E69}" srcOrd="0" destOrd="0" presId="urn:microsoft.com/office/officeart/2008/layout/LinedList"/>
    <dgm:cxn modelId="{08A1E079-30D3-4E1A-AFBE-0EE061FB58C2}" type="presParOf" srcId="{FFD9E1AE-F85D-4EA3-AE1A-145D42ED8E69}" destId="{938BFA5C-D806-4A8C-8088-A6323621C521}" srcOrd="0" destOrd="0" presId="urn:microsoft.com/office/officeart/2008/layout/LinedList"/>
    <dgm:cxn modelId="{5D306C01-CFBA-4682-9266-82980E82DCFC}" type="presParOf" srcId="{FFD9E1AE-F85D-4EA3-AE1A-145D42ED8E69}" destId="{34DD6972-886A-4B41-8F63-A212DBF08E09}" srcOrd="1" destOrd="0" presId="urn:microsoft.com/office/officeart/2008/layout/LinedList"/>
    <dgm:cxn modelId="{7DC687E7-9F2A-4EB9-8F50-E0B6020DD49E}" type="presParOf" srcId="{34DD6972-886A-4B41-8F63-A212DBF08E09}" destId="{C02BEE61-A25F-497F-9812-615185DF05D4}" srcOrd="0" destOrd="0" presId="urn:microsoft.com/office/officeart/2008/layout/LinedList"/>
    <dgm:cxn modelId="{E2B8C2D4-5A03-4EBA-A64E-7AC788F39981}" type="presParOf" srcId="{34DD6972-886A-4B41-8F63-A212DBF08E09}" destId="{E9CD1D92-F996-4EE3-9360-71AA2B1CD2F0}" srcOrd="1" destOrd="0" presId="urn:microsoft.com/office/officeart/2008/layout/LinedList"/>
    <dgm:cxn modelId="{D536432B-DE44-4B1B-964E-B17D6BC0F053}" type="presParOf" srcId="{FFD9E1AE-F85D-4EA3-AE1A-145D42ED8E69}" destId="{2AAF141B-4EE6-4BA7-8D6A-68BA1EABCD5F}" srcOrd="2" destOrd="0" presId="urn:microsoft.com/office/officeart/2008/layout/LinedList"/>
    <dgm:cxn modelId="{D9BA7C11-E6C3-4A19-A355-D00C4620DE16}" type="presParOf" srcId="{FFD9E1AE-F85D-4EA3-AE1A-145D42ED8E69}" destId="{86C10DD0-237A-4320-9BA9-66F00BF54565}" srcOrd="3" destOrd="0" presId="urn:microsoft.com/office/officeart/2008/layout/LinedList"/>
    <dgm:cxn modelId="{AA1AEB62-6D2B-41FF-BE38-33E2EF079CA9}" type="presParOf" srcId="{86C10DD0-237A-4320-9BA9-66F00BF54565}" destId="{CA33368D-F676-45C9-B711-A24BFAEB4B3D}" srcOrd="0" destOrd="0" presId="urn:microsoft.com/office/officeart/2008/layout/LinedList"/>
    <dgm:cxn modelId="{79C979D4-77DE-442B-9568-8D515199453D}" type="presParOf" srcId="{86C10DD0-237A-4320-9BA9-66F00BF54565}" destId="{CB843785-38E2-4704-8B1E-C0817C94073F}" srcOrd="1" destOrd="0" presId="urn:microsoft.com/office/officeart/2008/layout/LinedList"/>
    <dgm:cxn modelId="{F1953E14-1816-457B-B9AA-BDF7CF368A4B}" type="presParOf" srcId="{FFD9E1AE-F85D-4EA3-AE1A-145D42ED8E69}" destId="{19695342-37BE-4506-9BB5-D091DCA14787}" srcOrd="4" destOrd="0" presId="urn:microsoft.com/office/officeart/2008/layout/LinedList"/>
    <dgm:cxn modelId="{CEE6BF81-6F8F-40D1-9CEE-DC14DFE7CF2A}" type="presParOf" srcId="{FFD9E1AE-F85D-4EA3-AE1A-145D42ED8E69}" destId="{9368BB55-9F5D-448F-A963-E3E8729F0D1C}" srcOrd="5" destOrd="0" presId="urn:microsoft.com/office/officeart/2008/layout/LinedList"/>
    <dgm:cxn modelId="{D04F8F7A-2746-44A4-A66A-F6CD85BAE7A7}" type="presParOf" srcId="{9368BB55-9F5D-448F-A963-E3E8729F0D1C}" destId="{B1DF36CD-5C76-4508-8442-B625B95F7375}" srcOrd="0" destOrd="0" presId="urn:microsoft.com/office/officeart/2008/layout/LinedList"/>
    <dgm:cxn modelId="{30343AE2-C9C4-4876-9AD8-C09ED21FDF1A}" type="presParOf" srcId="{9368BB55-9F5D-448F-A963-E3E8729F0D1C}" destId="{984B0F00-53F7-4C9D-B481-00222FB58D21}" srcOrd="1" destOrd="0" presId="urn:microsoft.com/office/officeart/2008/layout/LinedList"/>
    <dgm:cxn modelId="{F8D1D101-F8A5-4B81-888E-A429D783DA69}" type="presParOf" srcId="{FFD9E1AE-F85D-4EA3-AE1A-145D42ED8E69}" destId="{680768BC-B837-4EA3-87BC-7585D84C8942}" srcOrd="6" destOrd="0" presId="urn:microsoft.com/office/officeart/2008/layout/LinedList"/>
    <dgm:cxn modelId="{901D958B-A659-4DE6-B99A-1A6E77EC9B23}" type="presParOf" srcId="{FFD9E1AE-F85D-4EA3-AE1A-145D42ED8E69}" destId="{68B382A6-C1BB-4A05-B7F9-FA6B960CFEC2}" srcOrd="7" destOrd="0" presId="urn:microsoft.com/office/officeart/2008/layout/LinedList"/>
    <dgm:cxn modelId="{8A7651A1-7BA7-4187-84B8-D4683E1BBE79}" type="presParOf" srcId="{68B382A6-C1BB-4A05-B7F9-FA6B960CFEC2}" destId="{BD40448B-0C25-4912-A3ED-AAED5CDFA194}" srcOrd="0" destOrd="0" presId="urn:microsoft.com/office/officeart/2008/layout/LinedList"/>
    <dgm:cxn modelId="{C742E90D-3D29-44C5-9233-DD5747DF028F}" type="presParOf" srcId="{68B382A6-C1BB-4A05-B7F9-FA6B960CFEC2}" destId="{84134F6C-B7A9-4A97-A8DC-BAB70586FC4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E9511-3592-4FE5-88B8-E35BF6979B7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A669AD-5C7D-4FA5-A095-8F3891E3891A}">
      <dgm:prSet phldr="0"/>
      <dgm:spPr/>
      <dgm:t>
        <a:bodyPr/>
        <a:lstStyle/>
        <a:p>
          <a:pPr rtl="0"/>
          <a:r>
            <a:rPr lang="en-GB">
              <a:latin typeface="Calibri Light" panose="020F0302020204030204"/>
            </a:rPr>
            <a:t>What is their backstory?</a:t>
          </a:r>
          <a:endParaRPr lang="en-GB"/>
        </a:p>
      </dgm:t>
    </dgm:pt>
    <dgm:pt modelId="{EAECE05D-C597-406C-8A56-FD3AD82713E9}" type="parTrans" cxnId="{FC236239-0E90-40D1-A3EF-08E17CFA3664}">
      <dgm:prSet/>
      <dgm:spPr/>
      <dgm:t>
        <a:bodyPr/>
        <a:lstStyle/>
        <a:p>
          <a:endParaRPr lang="en-US"/>
        </a:p>
      </dgm:t>
    </dgm:pt>
    <dgm:pt modelId="{472B196C-36D1-41F9-A026-66F35CDD825F}" type="sibTrans" cxnId="{FC236239-0E90-40D1-A3EF-08E17CFA3664}">
      <dgm:prSet/>
      <dgm:spPr/>
      <dgm:t>
        <a:bodyPr/>
        <a:lstStyle/>
        <a:p>
          <a:endParaRPr lang="en-US"/>
        </a:p>
      </dgm:t>
    </dgm:pt>
    <dgm:pt modelId="{AE3E80AB-C2AD-4965-AFD4-7BD86DDDBFDB}">
      <dgm:prSet phldr="0"/>
      <dgm:spPr/>
      <dgm:t>
        <a:bodyPr/>
        <a:lstStyle/>
        <a:p>
          <a:pPr rtl="0"/>
          <a:r>
            <a:rPr lang="en-GB">
              <a:latin typeface="Calibri Light" panose="020F0302020204030204"/>
            </a:rPr>
            <a:t>Can you relate and make the performance realistic?</a:t>
          </a:r>
        </a:p>
      </dgm:t>
    </dgm:pt>
    <dgm:pt modelId="{50BC8ADB-0AE4-4853-8299-4B8C7D31992E}" type="parTrans" cxnId="{11686BED-559A-4DAC-B2C3-FFE995104596}">
      <dgm:prSet/>
      <dgm:spPr/>
    </dgm:pt>
    <dgm:pt modelId="{DCB183BC-09CB-408C-8501-8AAB8E55FBA8}" type="sibTrans" cxnId="{11686BED-559A-4DAC-B2C3-FFE995104596}">
      <dgm:prSet/>
      <dgm:spPr/>
    </dgm:pt>
    <dgm:pt modelId="{8CEF3D89-D18C-4581-A7AA-4F64D122B86F}">
      <dgm:prSet phldr="0"/>
      <dgm:spPr/>
      <dgm:t>
        <a:bodyPr/>
        <a:lstStyle/>
        <a:p>
          <a:pPr rtl="0"/>
          <a:r>
            <a:rPr lang="en-GB">
              <a:latin typeface="Calibri Light" panose="020F0302020204030204"/>
            </a:rPr>
            <a:t>What is their personality like?</a:t>
          </a:r>
        </a:p>
      </dgm:t>
    </dgm:pt>
    <dgm:pt modelId="{19641FCA-BA93-4D87-8590-B8DD12EB21B4}" type="parTrans" cxnId="{3AD7A611-80C6-4E05-97C6-AD11BD8C2FE3}">
      <dgm:prSet/>
      <dgm:spPr/>
    </dgm:pt>
    <dgm:pt modelId="{BB6AC74E-3577-4ACE-8190-20E46B86806A}" type="sibTrans" cxnId="{3AD7A611-80C6-4E05-97C6-AD11BD8C2FE3}">
      <dgm:prSet/>
      <dgm:spPr/>
    </dgm:pt>
    <dgm:pt modelId="{838E8FC3-8140-454D-B00C-CB3116D7396B}" type="pres">
      <dgm:prSet presAssocID="{3C4E9511-3592-4FE5-88B8-E35BF6979B75}" presName="vert0" presStyleCnt="0">
        <dgm:presLayoutVars>
          <dgm:dir/>
          <dgm:animOne val="branch"/>
          <dgm:animLvl val="lvl"/>
        </dgm:presLayoutVars>
      </dgm:prSet>
      <dgm:spPr/>
    </dgm:pt>
    <dgm:pt modelId="{65E72A89-8336-4825-B91B-F15AEC5F1B0A}" type="pres">
      <dgm:prSet presAssocID="{ECA669AD-5C7D-4FA5-A095-8F3891E3891A}" presName="thickLine" presStyleLbl="alignNode1" presStyleIdx="0" presStyleCnt="3"/>
      <dgm:spPr/>
    </dgm:pt>
    <dgm:pt modelId="{920AA0F9-2E89-4EAA-A133-150D14116957}" type="pres">
      <dgm:prSet presAssocID="{ECA669AD-5C7D-4FA5-A095-8F3891E3891A}" presName="horz1" presStyleCnt="0"/>
      <dgm:spPr/>
    </dgm:pt>
    <dgm:pt modelId="{92CA754D-9553-4904-B014-517A38E816A4}" type="pres">
      <dgm:prSet presAssocID="{ECA669AD-5C7D-4FA5-A095-8F3891E3891A}" presName="tx1" presStyleLbl="revTx" presStyleIdx="0" presStyleCnt="3"/>
      <dgm:spPr/>
    </dgm:pt>
    <dgm:pt modelId="{982DD16A-A4FA-482F-87C1-40412B2F1DF3}" type="pres">
      <dgm:prSet presAssocID="{ECA669AD-5C7D-4FA5-A095-8F3891E3891A}" presName="vert1" presStyleCnt="0"/>
      <dgm:spPr/>
    </dgm:pt>
    <dgm:pt modelId="{496B8DE7-8CBC-4DA3-840F-7DBC3C3A3DA7}" type="pres">
      <dgm:prSet presAssocID="{AE3E80AB-C2AD-4965-AFD4-7BD86DDDBFDB}" presName="thickLine" presStyleLbl="alignNode1" presStyleIdx="1" presStyleCnt="3"/>
      <dgm:spPr/>
    </dgm:pt>
    <dgm:pt modelId="{3088E892-B18C-412C-8ABB-BDFC16CB1131}" type="pres">
      <dgm:prSet presAssocID="{AE3E80AB-C2AD-4965-AFD4-7BD86DDDBFDB}" presName="horz1" presStyleCnt="0"/>
      <dgm:spPr/>
    </dgm:pt>
    <dgm:pt modelId="{D9245F9E-DC34-4617-95E2-90BCB6D88161}" type="pres">
      <dgm:prSet presAssocID="{AE3E80AB-C2AD-4965-AFD4-7BD86DDDBFDB}" presName="tx1" presStyleLbl="revTx" presStyleIdx="1" presStyleCnt="3"/>
      <dgm:spPr/>
    </dgm:pt>
    <dgm:pt modelId="{A59D3D8C-9656-474B-937B-9C175706010D}" type="pres">
      <dgm:prSet presAssocID="{AE3E80AB-C2AD-4965-AFD4-7BD86DDDBFDB}" presName="vert1" presStyleCnt="0"/>
      <dgm:spPr/>
    </dgm:pt>
    <dgm:pt modelId="{302071C8-7B8C-4824-8493-565FB476A6AE}" type="pres">
      <dgm:prSet presAssocID="{8CEF3D89-D18C-4581-A7AA-4F64D122B86F}" presName="thickLine" presStyleLbl="alignNode1" presStyleIdx="2" presStyleCnt="3"/>
      <dgm:spPr/>
    </dgm:pt>
    <dgm:pt modelId="{9DD50E56-4263-4E70-B27F-9394EBEF88BD}" type="pres">
      <dgm:prSet presAssocID="{8CEF3D89-D18C-4581-A7AA-4F64D122B86F}" presName="horz1" presStyleCnt="0"/>
      <dgm:spPr/>
    </dgm:pt>
    <dgm:pt modelId="{90287A2C-D30E-44A4-8F5E-403019F82E11}" type="pres">
      <dgm:prSet presAssocID="{8CEF3D89-D18C-4581-A7AA-4F64D122B86F}" presName="tx1" presStyleLbl="revTx" presStyleIdx="2" presStyleCnt="3"/>
      <dgm:spPr/>
    </dgm:pt>
    <dgm:pt modelId="{51CC9C6E-14B7-4881-A655-EE9D36665EE0}" type="pres">
      <dgm:prSet presAssocID="{8CEF3D89-D18C-4581-A7AA-4F64D122B86F}" presName="vert1" presStyleCnt="0"/>
      <dgm:spPr/>
    </dgm:pt>
  </dgm:ptLst>
  <dgm:cxnLst>
    <dgm:cxn modelId="{3AD7A611-80C6-4E05-97C6-AD11BD8C2FE3}" srcId="{3C4E9511-3592-4FE5-88B8-E35BF6979B75}" destId="{8CEF3D89-D18C-4581-A7AA-4F64D122B86F}" srcOrd="2" destOrd="0" parTransId="{19641FCA-BA93-4D87-8590-B8DD12EB21B4}" sibTransId="{BB6AC74E-3577-4ACE-8190-20E46B86806A}"/>
    <dgm:cxn modelId="{FC236239-0E90-40D1-A3EF-08E17CFA3664}" srcId="{3C4E9511-3592-4FE5-88B8-E35BF6979B75}" destId="{ECA669AD-5C7D-4FA5-A095-8F3891E3891A}" srcOrd="0" destOrd="0" parTransId="{EAECE05D-C597-406C-8A56-FD3AD82713E9}" sibTransId="{472B196C-36D1-41F9-A026-66F35CDD825F}"/>
    <dgm:cxn modelId="{D90EA43E-E5E6-4766-ABC9-2EAE8EEED0ED}" type="presOf" srcId="{AE3E80AB-C2AD-4965-AFD4-7BD86DDDBFDB}" destId="{D9245F9E-DC34-4617-95E2-90BCB6D88161}" srcOrd="0" destOrd="0" presId="urn:microsoft.com/office/officeart/2008/layout/LinedList"/>
    <dgm:cxn modelId="{DAA84B46-A43B-4421-A9F9-398202182493}" type="presOf" srcId="{8CEF3D89-D18C-4581-A7AA-4F64D122B86F}" destId="{90287A2C-D30E-44A4-8F5E-403019F82E11}" srcOrd="0" destOrd="0" presId="urn:microsoft.com/office/officeart/2008/layout/LinedList"/>
    <dgm:cxn modelId="{A57D8C46-09FB-4A9B-AC90-174BBA6835FE}" type="presOf" srcId="{3C4E9511-3592-4FE5-88B8-E35BF6979B75}" destId="{838E8FC3-8140-454D-B00C-CB3116D7396B}" srcOrd="0" destOrd="0" presId="urn:microsoft.com/office/officeart/2008/layout/LinedList"/>
    <dgm:cxn modelId="{7F919A83-3E1E-4639-8BD9-56695705F823}" type="presOf" srcId="{ECA669AD-5C7D-4FA5-A095-8F3891E3891A}" destId="{92CA754D-9553-4904-B014-517A38E816A4}" srcOrd="0" destOrd="0" presId="urn:microsoft.com/office/officeart/2008/layout/LinedList"/>
    <dgm:cxn modelId="{11686BED-559A-4DAC-B2C3-FFE995104596}" srcId="{3C4E9511-3592-4FE5-88B8-E35BF6979B75}" destId="{AE3E80AB-C2AD-4965-AFD4-7BD86DDDBFDB}" srcOrd="1" destOrd="0" parTransId="{50BC8ADB-0AE4-4853-8299-4B8C7D31992E}" sibTransId="{DCB183BC-09CB-408C-8501-8AAB8E55FBA8}"/>
    <dgm:cxn modelId="{9A52C94A-72F3-4AD8-9288-9006D96EB0CA}" type="presParOf" srcId="{838E8FC3-8140-454D-B00C-CB3116D7396B}" destId="{65E72A89-8336-4825-B91B-F15AEC5F1B0A}" srcOrd="0" destOrd="0" presId="urn:microsoft.com/office/officeart/2008/layout/LinedList"/>
    <dgm:cxn modelId="{1AA9CC22-8924-4F34-81B5-62FAC631946D}" type="presParOf" srcId="{838E8FC3-8140-454D-B00C-CB3116D7396B}" destId="{920AA0F9-2E89-4EAA-A133-150D14116957}" srcOrd="1" destOrd="0" presId="urn:microsoft.com/office/officeart/2008/layout/LinedList"/>
    <dgm:cxn modelId="{47F41D93-878D-41EF-B370-983189709307}" type="presParOf" srcId="{920AA0F9-2E89-4EAA-A133-150D14116957}" destId="{92CA754D-9553-4904-B014-517A38E816A4}" srcOrd="0" destOrd="0" presId="urn:microsoft.com/office/officeart/2008/layout/LinedList"/>
    <dgm:cxn modelId="{F63EBDA9-0544-4146-8131-C800B665389D}" type="presParOf" srcId="{920AA0F9-2E89-4EAA-A133-150D14116957}" destId="{982DD16A-A4FA-482F-87C1-40412B2F1DF3}" srcOrd="1" destOrd="0" presId="urn:microsoft.com/office/officeart/2008/layout/LinedList"/>
    <dgm:cxn modelId="{BD824DA3-9CD4-49AA-BC04-71676A69F29C}" type="presParOf" srcId="{838E8FC3-8140-454D-B00C-CB3116D7396B}" destId="{496B8DE7-8CBC-4DA3-840F-7DBC3C3A3DA7}" srcOrd="2" destOrd="0" presId="urn:microsoft.com/office/officeart/2008/layout/LinedList"/>
    <dgm:cxn modelId="{5D293B1C-9A47-4090-A17E-2E9BB09F72A7}" type="presParOf" srcId="{838E8FC3-8140-454D-B00C-CB3116D7396B}" destId="{3088E892-B18C-412C-8ABB-BDFC16CB1131}" srcOrd="3" destOrd="0" presId="urn:microsoft.com/office/officeart/2008/layout/LinedList"/>
    <dgm:cxn modelId="{8504F0E3-A211-4E1B-A3B3-C1A068C35002}" type="presParOf" srcId="{3088E892-B18C-412C-8ABB-BDFC16CB1131}" destId="{D9245F9E-DC34-4617-95E2-90BCB6D88161}" srcOrd="0" destOrd="0" presId="urn:microsoft.com/office/officeart/2008/layout/LinedList"/>
    <dgm:cxn modelId="{4325D670-AD55-43AC-90E9-F5AB32F7A836}" type="presParOf" srcId="{3088E892-B18C-412C-8ABB-BDFC16CB1131}" destId="{A59D3D8C-9656-474B-937B-9C175706010D}" srcOrd="1" destOrd="0" presId="urn:microsoft.com/office/officeart/2008/layout/LinedList"/>
    <dgm:cxn modelId="{AA414B05-C20A-4B33-A086-3DE04B54A741}" type="presParOf" srcId="{838E8FC3-8140-454D-B00C-CB3116D7396B}" destId="{302071C8-7B8C-4824-8493-565FB476A6AE}" srcOrd="4" destOrd="0" presId="urn:microsoft.com/office/officeart/2008/layout/LinedList"/>
    <dgm:cxn modelId="{1F5A0760-5731-4CCD-8C23-EA32ED1BFF4D}" type="presParOf" srcId="{838E8FC3-8140-454D-B00C-CB3116D7396B}" destId="{9DD50E56-4263-4E70-B27F-9394EBEF88BD}" srcOrd="5" destOrd="0" presId="urn:microsoft.com/office/officeart/2008/layout/LinedList"/>
    <dgm:cxn modelId="{925C5E33-C4B0-4322-B3ED-ADE17E367622}" type="presParOf" srcId="{9DD50E56-4263-4E70-B27F-9394EBEF88BD}" destId="{90287A2C-D30E-44A4-8F5E-403019F82E11}" srcOrd="0" destOrd="0" presId="urn:microsoft.com/office/officeart/2008/layout/LinedList"/>
    <dgm:cxn modelId="{91C2D280-C4A9-4E65-8595-B7557F14092F}" type="presParOf" srcId="{9DD50E56-4263-4E70-B27F-9394EBEF88BD}" destId="{51CC9C6E-14B7-4881-A655-EE9D36665E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BDBBA6-D3B8-4546-A25C-C2BDCB9B766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B7C233F-A67B-48EC-ACFA-320F675CC261}">
      <dgm:prSet/>
      <dgm:spPr/>
      <dgm:t>
        <a:bodyPr/>
        <a:lstStyle/>
        <a:p>
          <a:r>
            <a:rPr lang="en-GB"/>
            <a:t>You must answer the question from the point of view of the character</a:t>
          </a:r>
          <a:endParaRPr lang="en-US"/>
        </a:p>
      </dgm:t>
    </dgm:pt>
    <dgm:pt modelId="{DA260F42-861B-4772-9300-20B4D9941911}" type="parTrans" cxnId="{8E3517E9-770F-435D-93C6-6678848EB509}">
      <dgm:prSet/>
      <dgm:spPr/>
      <dgm:t>
        <a:bodyPr/>
        <a:lstStyle/>
        <a:p>
          <a:endParaRPr lang="en-US"/>
        </a:p>
      </dgm:t>
    </dgm:pt>
    <dgm:pt modelId="{19D6982B-88CB-4803-B826-EE234EF2BF77}" type="sibTrans" cxnId="{8E3517E9-770F-435D-93C6-6678848EB509}">
      <dgm:prSet/>
      <dgm:spPr/>
      <dgm:t>
        <a:bodyPr/>
        <a:lstStyle/>
        <a:p>
          <a:endParaRPr lang="en-US"/>
        </a:p>
      </dgm:t>
    </dgm:pt>
    <dgm:pt modelId="{1BF813C4-2FA1-4032-83B9-CC6E7E689099}">
      <dgm:prSet/>
      <dgm:spPr/>
      <dgm:t>
        <a:bodyPr/>
        <a:lstStyle/>
        <a:p>
          <a:pPr rtl="0"/>
          <a:r>
            <a:rPr lang="en-GB"/>
            <a:t>What does a typical day in the life look like for </a:t>
          </a:r>
          <a:r>
            <a:rPr lang="en-GB">
              <a:latin typeface="Calibri Light" panose="020F0302020204030204"/>
            </a:rPr>
            <a:t>your character?</a:t>
          </a:r>
          <a:endParaRPr lang="en-US"/>
        </a:p>
      </dgm:t>
    </dgm:pt>
    <dgm:pt modelId="{E476EA61-6872-4015-B13F-70B605BCCE88}" type="parTrans" cxnId="{6E36F10D-56C9-42ED-BE52-66D1615F44FA}">
      <dgm:prSet/>
      <dgm:spPr/>
      <dgm:t>
        <a:bodyPr/>
        <a:lstStyle/>
        <a:p>
          <a:endParaRPr lang="en-US"/>
        </a:p>
      </dgm:t>
    </dgm:pt>
    <dgm:pt modelId="{29E82895-79AD-4565-BB50-E3363F38AF92}" type="sibTrans" cxnId="{6E36F10D-56C9-42ED-BE52-66D1615F44FA}">
      <dgm:prSet/>
      <dgm:spPr/>
      <dgm:t>
        <a:bodyPr/>
        <a:lstStyle/>
        <a:p>
          <a:endParaRPr lang="en-US"/>
        </a:p>
      </dgm:t>
    </dgm:pt>
    <dgm:pt modelId="{E49A32FE-8BD4-412A-B22F-F4D1D555223B}">
      <dgm:prSet/>
      <dgm:spPr/>
      <dgm:t>
        <a:bodyPr/>
        <a:lstStyle/>
        <a:p>
          <a:pPr rtl="0"/>
          <a:r>
            <a:rPr lang="en-GB"/>
            <a:t>What is </a:t>
          </a:r>
          <a:r>
            <a:rPr lang="en-GB">
              <a:latin typeface="Calibri Light" panose="020F0302020204030204"/>
            </a:rPr>
            <a:t>your characters ambition in life</a:t>
          </a:r>
          <a:r>
            <a:rPr lang="en-GB"/>
            <a:t>?</a:t>
          </a:r>
          <a:endParaRPr lang="en-US"/>
        </a:p>
      </dgm:t>
    </dgm:pt>
    <dgm:pt modelId="{71B1F64E-FB57-4A39-A470-462FD9E9D5BC}" type="parTrans" cxnId="{05A7AC6D-29D9-4D95-8593-714A33D62150}">
      <dgm:prSet/>
      <dgm:spPr/>
      <dgm:t>
        <a:bodyPr/>
        <a:lstStyle/>
        <a:p>
          <a:endParaRPr lang="en-US"/>
        </a:p>
      </dgm:t>
    </dgm:pt>
    <dgm:pt modelId="{7FBEE7D9-5CF8-41B2-8A43-83EFCA0A9DF8}" type="sibTrans" cxnId="{05A7AC6D-29D9-4D95-8593-714A33D62150}">
      <dgm:prSet/>
      <dgm:spPr/>
      <dgm:t>
        <a:bodyPr/>
        <a:lstStyle/>
        <a:p>
          <a:endParaRPr lang="en-US"/>
        </a:p>
      </dgm:t>
    </dgm:pt>
    <dgm:pt modelId="{974484DB-64AF-4E7F-B9EB-7CF899C0F1F4}" type="pres">
      <dgm:prSet presAssocID="{6EBDBBA6-D3B8-4546-A25C-C2BDCB9B766E}" presName="linear" presStyleCnt="0">
        <dgm:presLayoutVars>
          <dgm:animLvl val="lvl"/>
          <dgm:resizeHandles val="exact"/>
        </dgm:presLayoutVars>
      </dgm:prSet>
      <dgm:spPr/>
    </dgm:pt>
    <dgm:pt modelId="{239DEFF4-0455-4CC0-9F3C-02E0E4BAA0E2}" type="pres">
      <dgm:prSet presAssocID="{BB7C233F-A67B-48EC-ACFA-320F675CC26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E4D3B61-9D04-4953-B0AA-6883C3FF9349}" type="pres">
      <dgm:prSet presAssocID="{BB7C233F-A67B-48EC-ACFA-320F675CC26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E36F10D-56C9-42ED-BE52-66D1615F44FA}" srcId="{BB7C233F-A67B-48EC-ACFA-320F675CC261}" destId="{1BF813C4-2FA1-4032-83B9-CC6E7E689099}" srcOrd="0" destOrd="0" parTransId="{E476EA61-6872-4015-B13F-70B605BCCE88}" sibTransId="{29E82895-79AD-4565-BB50-E3363F38AF92}"/>
    <dgm:cxn modelId="{81F9B60F-2EED-4D73-8930-589E0E4FB092}" type="presOf" srcId="{E49A32FE-8BD4-412A-B22F-F4D1D555223B}" destId="{6E4D3B61-9D04-4953-B0AA-6883C3FF9349}" srcOrd="0" destOrd="1" presId="urn:microsoft.com/office/officeart/2005/8/layout/vList2"/>
    <dgm:cxn modelId="{B87A8842-E058-4DF1-8158-376FF134A011}" type="presOf" srcId="{6EBDBBA6-D3B8-4546-A25C-C2BDCB9B766E}" destId="{974484DB-64AF-4E7F-B9EB-7CF899C0F1F4}" srcOrd="0" destOrd="0" presId="urn:microsoft.com/office/officeart/2005/8/layout/vList2"/>
    <dgm:cxn modelId="{05A7AC6D-29D9-4D95-8593-714A33D62150}" srcId="{BB7C233F-A67B-48EC-ACFA-320F675CC261}" destId="{E49A32FE-8BD4-412A-B22F-F4D1D555223B}" srcOrd="1" destOrd="0" parTransId="{71B1F64E-FB57-4A39-A470-462FD9E9D5BC}" sibTransId="{7FBEE7D9-5CF8-41B2-8A43-83EFCA0A9DF8}"/>
    <dgm:cxn modelId="{66A965C8-960E-4635-B7CB-C6E2633F39B8}" type="presOf" srcId="{BB7C233F-A67B-48EC-ACFA-320F675CC261}" destId="{239DEFF4-0455-4CC0-9F3C-02E0E4BAA0E2}" srcOrd="0" destOrd="0" presId="urn:microsoft.com/office/officeart/2005/8/layout/vList2"/>
    <dgm:cxn modelId="{C04E6EE0-1E9B-4B43-A3A3-BA5A87428D69}" type="presOf" srcId="{1BF813C4-2FA1-4032-83B9-CC6E7E689099}" destId="{6E4D3B61-9D04-4953-B0AA-6883C3FF9349}" srcOrd="0" destOrd="0" presId="urn:microsoft.com/office/officeart/2005/8/layout/vList2"/>
    <dgm:cxn modelId="{8E3517E9-770F-435D-93C6-6678848EB509}" srcId="{6EBDBBA6-D3B8-4546-A25C-C2BDCB9B766E}" destId="{BB7C233F-A67B-48EC-ACFA-320F675CC261}" srcOrd="0" destOrd="0" parTransId="{DA260F42-861B-4772-9300-20B4D9941911}" sibTransId="{19D6982B-88CB-4803-B826-EE234EF2BF77}"/>
    <dgm:cxn modelId="{97A162E8-1FE7-44FD-9AE3-19CE7185C870}" type="presParOf" srcId="{974484DB-64AF-4E7F-B9EB-7CF899C0F1F4}" destId="{239DEFF4-0455-4CC0-9F3C-02E0E4BAA0E2}" srcOrd="0" destOrd="0" presId="urn:microsoft.com/office/officeart/2005/8/layout/vList2"/>
    <dgm:cxn modelId="{C33483A1-3DC4-40DB-812D-4B60FEFC9E2D}" type="presParOf" srcId="{974484DB-64AF-4E7F-B9EB-7CF899C0F1F4}" destId="{6E4D3B61-9D04-4953-B0AA-6883C3FF93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A848D6-CB86-4D9E-8B17-F78DA408FF40}" type="doc">
      <dgm:prSet loTypeId="urn:microsoft.com/office/officeart/2018/2/layout/IconCircle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5992F02-0784-4024-825E-7FBC84F47B4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800" dirty="0"/>
            <a:t>You should rehearse your monologue, focusing on how you act as the character you have chosen</a:t>
          </a:r>
          <a:r>
            <a:rPr lang="en-GB" sz="2800" dirty="0">
              <a:latin typeface="Calibri Light" panose="020F0302020204030204"/>
            </a:rPr>
            <a:t>.</a:t>
          </a:r>
          <a:endParaRPr lang="en-US" sz="2800" dirty="0"/>
        </a:p>
      </dgm:t>
    </dgm:pt>
    <dgm:pt modelId="{0DBD007D-9208-4057-8C53-E93EAEC3CB39}" type="parTrans" cxnId="{321A019A-DAB6-489A-A579-308BDBB15356}">
      <dgm:prSet/>
      <dgm:spPr/>
      <dgm:t>
        <a:bodyPr/>
        <a:lstStyle/>
        <a:p>
          <a:endParaRPr lang="en-US"/>
        </a:p>
      </dgm:t>
    </dgm:pt>
    <dgm:pt modelId="{39866218-73B2-4CB7-A0D9-C8750762FE62}" type="sibTrans" cxnId="{321A019A-DAB6-489A-A579-308BDBB1535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B4DB8B1-633C-4DDF-95E7-2FFABCE011D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800" dirty="0"/>
            <a:t>You should aim to learn your lines, so that you can effectively perform as your character</a:t>
          </a:r>
          <a:r>
            <a:rPr lang="en-GB" sz="2800" dirty="0">
              <a:latin typeface="Calibri Light" panose="020F0302020204030204"/>
            </a:rPr>
            <a:t>.</a:t>
          </a:r>
          <a:endParaRPr lang="en-US" sz="2800" dirty="0"/>
        </a:p>
      </dgm:t>
    </dgm:pt>
    <dgm:pt modelId="{0D1C1D69-9692-427C-8E67-96CCE5429E06}" type="parTrans" cxnId="{2FFDED77-2C45-4326-B434-4D89457C4CFD}">
      <dgm:prSet/>
      <dgm:spPr/>
      <dgm:t>
        <a:bodyPr/>
        <a:lstStyle/>
        <a:p>
          <a:endParaRPr lang="en-US"/>
        </a:p>
      </dgm:t>
    </dgm:pt>
    <dgm:pt modelId="{A96EDEEF-CE08-43DD-BE93-21B7391F9711}" type="sibTrans" cxnId="{2FFDED77-2C45-4326-B434-4D89457C4CF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BBE9402-9FCC-4163-B8AE-D4726673172C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en-GB" sz="2800" dirty="0"/>
            <a:t>You should </a:t>
          </a:r>
          <a:r>
            <a:rPr lang="en-GB" sz="2800" dirty="0">
              <a:latin typeface="Calibri Light" panose="020F0302020204030204"/>
            </a:rPr>
            <a:t>prepare and wear</a:t>
          </a:r>
          <a:r>
            <a:rPr lang="en-GB" sz="2800" dirty="0"/>
            <a:t> a costume that suits your character when you </a:t>
          </a:r>
          <a:r>
            <a:rPr lang="en-GB" sz="2800" dirty="0">
              <a:latin typeface="Calibri Light" panose="020F0302020204030204"/>
            </a:rPr>
            <a:t>perform.</a:t>
          </a:r>
          <a:endParaRPr lang="en-US" sz="2800" dirty="0"/>
        </a:p>
      </dgm:t>
    </dgm:pt>
    <dgm:pt modelId="{64BF6BA0-FBA8-41E9-8A68-95E8185965CA}" type="parTrans" cxnId="{B8E07498-26B0-4701-88DF-2BE87D5F5D64}">
      <dgm:prSet/>
      <dgm:spPr/>
      <dgm:t>
        <a:bodyPr/>
        <a:lstStyle/>
        <a:p>
          <a:endParaRPr lang="en-US"/>
        </a:p>
      </dgm:t>
    </dgm:pt>
    <dgm:pt modelId="{71BA980B-409C-4948-9F68-D4E3D28E4CF0}" type="sibTrans" cxnId="{B8E07498-26B0-4701-88DF-2BE87D5F5D6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BB4DABA-536F-4434-BFEE-6AFA1C80DD67}" type="pres">
      <dgm:prSet presAssocID="{6CA848D6-CB86-4D9E-8B17-F78DA408FF40}" presName="root" presStyleCnt="0">
        <dgm:presLayoutVars>
          <dgm:dir/>
          <dgm:resizeHandles val="exact"/>
        </dgm:presLayoutVars>
      </dgm:prSet>
      <dgm:spPr/>
    </dgm:pt>
    <dgm:pt modelId="{7B293604-ED0F-4588-8518-FC3BF4B9199A}" type="pres">
      <dgm:prSet presAssocID="{6CA848D6-CB86-4D9E-8B17-F78DA408FF40}" presName="container" presStyleCnt="0">
        <dgm:presLayoutVars>
          <dgm:dir/>
          <dgm:resizeHandles val="exact"/>
        </dgm:presLayoutVars>
      </dgm:prSet>
      <dgm:spPr/>
    </dgm:pt>
    <dgm:pt modelId="{C89930CF-4E18-416D-836E-40DF8F52DB55}" type="pres">
      <dgm:prSet presAssocID="{15992F02-0784-4024-825E-7FBC84F47B48}" presName="compNode" presStyleCnt="0"/>
      <dgm:spPr/>
    </dgm:pt>
    <dgm:pt modelId="{22FBA98E-493B-4774-90B9-5DEFED8E734C}" type="pres">
      <dgm:prSet presAssocID="{15992F02-0784-4024-825E-7FBC84F47B48}" presName="iconBgRect" presStyleLbl="bgShp" presStyleIdx="0" presStyleCnt="3"/>
      <dgm:spPr/>
    </dgm:pt>
    <dgm:pt modelId="{7662DF28-8F47-4C33-ACB5-F7158858D00A}" type="pres">
      <dgm:prSet presAssocID="{15992F02-0784-4024-825E-7FBC84F47B4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ama with solid fill"/>
        </a:ext>
      </dgm:extLst>
    </dgm:pt>
    <dgm:pt modelId="{5181D169-7E6D-4E35-9237-15CEFFEDDE6D}" type="pres">
      <dgm:prSet presAssocID="{15992F02-0784-4024-825E-7FBC84F47B48}" presName="spaceRect" presStyleCnt="0"/>
      <dgm:spPr/>
    </dgm:pt>
    <dgm:pt modelId="{D4F463EA-BE7E-4A15-B375-9F5A9C90124A}" type="pres">
      <dgm:prSet presAssocID="{15992F02-0784-4024-825E-7FBC84F47B48}" presName="textRect" presStyleLbl="revTx" presStyleIdx="0" presStyleCnt="3">
        <dgm:presLayoutVars>
          <dgm:chMax val="1"/>
          <dgm:chPref val="1"/>
        </dgm:presLayoutVars>
      </dgm:prSet>
      <dgm:spPr/>
    </dgm:pt>
    <dgm:pt modelId="{892C22C6-FC9B-4794-9386-B3C0BC3619F4}" type="pres">
      <dgm:prSet presAssocID="{39866218-73B2-4CB7-A0D9-C8750762FE62}" presName="sibTrans" presStyleLbl="sibTrans2D1" presStyleIdx="0" presStyleCnt="0"/>
      <dgm:spPr/>
    </dgm:pt>
    <dgm:pt modelId="{3E265896-D279-4EB0-9950-12F2B10D2F7F}" type="pres">
      <dgm:prSet presAssocID="{BB4DB8B1-633C-4DDF-95E7-2FFABCE011D2}" presName="compNode" presStyleCnt="0"/>
      <dgm:spPr/>
    </dgm:pt>
    <dgm:pt modelId="{1F703855-E21B-40C6-BCEB-28C55B6B1B39}" type="pres">
      <dgm:prSet presAssocID="{BB4DB8B1-633C-4DDF-95E7-2FFABCE011D2}" presName="iconBgRect" presStyleLbl="bgShp" presStyleIdx="1" presStyleCnt="3"/>
      <dgm:spPr/>
    </dgm:pt>
    <dgm:pt modelId="{94F34D47-ACA6-4EBA-ABEA-CAF9554E99E9}" type="pres">
      <dgm:prSet presAssocID="{BB4DB8B1-633C-4DDF-95E7-2FFABCE011D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roll with solid fill"/>
        </a:ext>
      </dgm:extLst>
    </dgm:pt>
    <dgm:pt modelId="{6E5CA66D-CAB8-4065-97DF-3CA17A18806D}" type="pres">
      <dgm:prSet presAssocID="{BB4DB8B1-633C-4DDF-95E7-2FFABCE011D2}" presName="spaceRect" presStyleCnt="0"/>
      <dgm:spPr/>
    </dgm:pt>
    <dgm:pt modelId="{6F157F9D-467F-4BE9-B0E8-6A972917C2CB}" type="pres">
      <dgm:prSet presAssocID="{BB4DB8B1-633C-4DDF-95E7-2FFABCE011D2}" presName="textRect" presStyleLbl="revTx" presStyleIdx="1" presStyleCnt="3">
        <dgm:presLayoutVars>
          <dgm:chMax val="1"/>
          <dgm:chPref val="1"/>
        </dgm:presLayoutVars>
      </dgm:prSet>
      <dgm:spPr/>
    </dgm:pt>
    <dgm:pt modelId="{3A2D6598-CCAC-411F-BF4A-2CB41E8DCDB5}" type="pres">
      <dgm:prSet presAssocID="{A96EDEEF-CE08-43DD-BE93-21B7391F9711}" presName="sibTrans" presStyleLbl="sibTrans2D1" presStyleIdx="0" presStyleCnt="0"/>
      <dgm:spPr/>
    </dgm:pt>
    <dgm:pt modelId="{941351CE-F641-4D93-A601-673F24CE01E7}" type="pres">
      <dgm:prSet presAssocID="{4BBE9402-9FCC-4163-B8AE-D4726673172C}" presName="compNode" presStyleCnt="0"/>
      <dgm:spPr/>
    </dgm:pt>
    <dgm:pt modelId="{5EA1C98E-E9BC-4A77-AB21-CCEF5C87164C}" type="pres">
      <dgm:prSet presAssocID="{4BBE9402-9FCC-4163-B8AE-D4726673172C}" presName="iconBgRect" presStyleLbl="bgShp" presStyleIdx="2" presStyleCnt="3"/>
      <dgm:spPr/>
    </dgm:pt>
    <dgm:pt modelId="{22B71E98-9DCA-43CB-8B72-8F1EE8400B4B}" type="pres">
      <dgm:prSet presAssocID="{4BBE9402-9FCC-4163-B8AE-D4726673172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it"/>
        </a:ext>
      </dgm:extLst>
    </dgm:pt>
    <dgm:pt modelId="{AF119019-708B-409F-B197-564E1C22417E}" type="pres">
      <dgm:prSet presAssocID="{4BBE9402-9FCC-4163-B8AE-D4726673172C}" presName="spaceRect" presStyleCnt="0"/>
      <dgm:spPr/>
    </dgm:pt>
    <dgm:pt modelId="{DF4C4CFB-D533-413B-85FA-23BDC67B3AB9}" type="pres">
      <dgm:prSet presAssocID="{4BBE9402-9FCC-4163-B8AE-D4726673172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2DEFC07-16BF-4563-B7CE-26EAA6E89913}" type="presOf" srcId="{4BBE9402-9FCC-4163-B8AE-D4726673172C}" destId="{DF4C4CFB-D533-413B-85FA-23BDC67B3AB9}" srcOrd="0" destOrd="0" presId="urn:microsoft.com/office/officeart/2018/2/layout/IconCircleList"/>
    <dgm:cxn modelId="{10988A09-F790-4BE9-A3DD-AE833FB9240F}" type="presOf" srcId="{BB4DB8B1-633C-4DDF-95E7-2FFABCE011D2}" destId="{6F157F9D-467F-4BE9-B0E8-6A972917C2CB}" srcOrd="0" destOrd="0" presId="urn:microsoft.com/office/officeart/2018/2/layout/IconCircleList"/>
    <dgm:cxn modelId="{2FFDED77-2C45-4326-B434-4D89457C4CFD}" srcId="{6CA848D6-CB86-4D9E-8B17-F78DA408FF40}" destId="{BB4DB8B1-633C-4DDF-95E7-2FFABCE011D2}" srcOrd="1" destOrd="0" parTransId="{0D1C1D69-9692-427C-8E67-96CCE5429E06}" sibTransId="{A96EDEEF-CE08-43DD-BE93-21B7391F9711}"/>
    <dgm:cxn modelId="{9322805A-B101-4AEB-810B-9FE9DFD63C08}" type="presOf" srcId="{39866218-73B2-4CB7-A0D9-C8750762FE62}" destId="{892C22C6-FC9B-4794-9386-B3C0BC3619F4}" srcOrd="0" destOrd="0" presId="urn:microsoft.com/office/officeart/2018/2/layout/IconCircleList"/>
    <dgm:cxn modelId="{F905BA7A-58BB-4F2C-A6F2-9080A0A5C8D6}" type="presOf" srcId="{6CA848D6-CB86-4D9E-8B17-F78DA408FF40}" destId="{BBB4DABA-536F-4434-BFEE-6AFA1C80DD67}" srcOrd="0" destOrd="0" presId="urn:microsoft.com/office/officeart/2018/2/layout/IconCircleList"/>
    <dgm:cxn modelId="{B8E07498-26B0-4701-88DF-2BE87D5F5D64}" srcId="{6CA848D6-CB86-4D9E-8B17-F78DA408FF40}" destId="{4BBE9402-9FCC-4163-B8AE-D4726673172C}" srcOrd="2" destOrd="0" parTransId="{64BF6BA0-FBA8-41E9-8A68-95E8185965CA}" sibTransId="{71BA980B-409C-4948-9F68-D4E3D28E4CF0}"/>
    <dgm:cxn modelId="{321A019A-DAB6-489A-A579-308BDBB15356}" srcId="{6CA848D6-CB86-4D9E-8B17-F78DA408FF40}" destId="{15992F02-0784-4024-825E-7FBC84F47B48}" srcOrd="0" destOrd="0" parTransId="{0DBD007D-9208-4057-8C53-E93EAEC3CB39}" sibTransId="{39866218-73B2-4CB7-A0D9-C8750762FE62}"/>
    <dgm:cxn modelId="{633953A0-D573-4AD2-B36E-2CC317A2DDD8}" type="presOf" srcId="{A96EDEEF-CE08-43DD-BE93-21B7391F9711}" destId="{3A2D6598-CCAC-411F-BF4A-2CB41E8DCDB5}" srcOrd="0" destOrd="0" presId="urn:microsoft.com/office/officeart/2018/2/layout/IconCircleList"/>
    <dgm:cxn modelId="{040146B9-FED3-40AA-A49D-DAC5B6087CD1}" type="presOf" srcId="{15992F02-0784-4024-825E-7FBC84F47B48}" destId="{D4F463EA-BE7E-4A15-B375-9F5A9C90124A}" srcOrd="0" destOrd="0" presId="urn:microsoft.com/office/officeart/2018/2/layout/IconCircleList"/>
    <dgm:cxn modelId="{8EDAEC59-7F4A-403A-ABAE-BD5DA9AB85FA}" type="presParOf" srcId="{BBB4DABA-536F-4434-BFEE-6AFA1C80DD67}" destId="{7B293604-ED0F-4588-8518-FC3BF4B9199A}" srcOrd="0" destOrd="0" presId="urn:microsoft.com/office/officeart/2018/2/layout/IconCircleList"/>
    <dgm:cxn modelId="{CCEB51A7-9A8B-46BF-875E-1881F0346FB5}" type="presParOf" srcId="{7B293604-ED0F-4588-8518-FC3BF4B9199A}" destId="{C89930CF-4E18-416D-836E-40DF8F52DB55}" srcOrd="0" destOrd="0" presId="urn:microsoft.com/office/officeart/2018/2/layout/IconCircleList"/>
    <dgm:cxn modelId="{6C97DA20-350D-48FE-B387-E215FA7299CF}" type="presParOf" srcId="{C89930CF-4E18-416D-836E-40DF8F52DB55}" destId="{22FBA98E-493B-4774-90B9-5DEFED8E734C}" srcOrd="0" destOrd="0" presId="urn:microsoft.com/office/officeart/2018/2/layout/IconCircleList"/>
    <dgm:cxn modelId="{9CA8ABD2-3B99-4384-A85C-18BD38F4EB36}" type="presParOf" srcId="{C89930CF-4E18-416D-836E-40DF8F52DB55}" destId="{7662DF28-8F47-4C33-ACB5-F7158858D00A}" srcOrd="1" destOrd="0" presId="urn:microsoft.com/office/officeart/2018/2/layout/IconCircleList"/>
    <dgm:cxn modelId="{F3E9233B-B8B2-4D70-B479-780A4BAE887A}" type="presParOf" srcId="{C89930CF-4E18-416D-836E-40DF8F52DB55}" destId="{5181D169-7E6D-4E35-9237-15CEFFEDDE6D}" srcOrd="2" destOrd="0" presId="urn:microsoft.com/office/officeart/2018/2/layout/IconCircleList"/>
    <dgm:cxn modelId="{C0DF555A-62BF-4223-ABB8-A2C67199ED65}" type="presParOf" srcId="{C89930CF-4E18-416D-836E-40DF8F52DB55}" destId="{D4F463EA-BE7E-4A15-B375-9F5A9C90124A}" srcOrd="3" destOrd="0" presId="urn:microsoft.com/office/officeart/2018/2/layout/IconCircleList"/>
    <dgm:cxn modelId="{898177B7-B769-4503-AA73-01FB650218AA}" type="presParOf" srcId="{7B293604-ED0F-4588-8518-FC3BF4B9199A}" destId="{892C22C6-FC9B-4794-9386-B3C0BC3619F4}" srcOrd="1" destOrd="0" presId="urn:microsoft.com/office/officeart/2018/2/layout/IconCircleList"/>
    <dgm:cxn modelId="{6BB3A329-14E9-4602-8489-B5F34AEA663A}" type="presParOf" srcId="{7B293604-ED0F-4588-8518-FC3BF4B9199A}" destId="{3E265896-D279-4EB0-9950-12F2B10D2F7F}" srcOrd="2" destOrd="0" presId="urn:microsoft.com/office/officeart/2018/2/layout/IconCircleList"/>
    <dgm:cxn modelId="{45EB7AED-2142-4C06-9820-EB2C5293E03F}" type="presParOf" srcId="{3E265896-D279-4EB0-9950-12F2B10D2F7F}" destId="{1F703855-E21B-40C6-BCEB-28C55B6B1B39}" srcOrd="0" destOrd="0" presId="urn:microsoft.com/office/officeart/2018/2/layout/IconCircleList"/>
    <dgm:cxn modelId="{D6845359-ED78-4B52-B70E-B649EB7D7740}" type="presParOf" srcId="{3E265896-D279-4EB0-9950-12F2B10D2F7F}" destId="{94F34D47-ACA6-4EBA-ABEA-CAF9554E99E9}" srcOrd="1" destOrd="0" presId="urn:microsoft.com/office/officeart/2018/2/layout/IconCircleList"/>
    <dgm:cxn modelId="{7DEE4923-0122-4E72-AB74-FFC8D6B8120F}" type="presParOf" srcId="{3E265896-D279-4EB0-9950-12F2B10D2F7F}" destId="{6E5CA66D-CAB8-4065-97DF-3CA17A18806D}" srcOrd="2" destOrd="0" presId="urn:microsoft.com/office/officeart/2018/2/layout/IconCircleList"/>
    <dgm:cxn modelId="{8F7BFBEE-0D15-461A-A4A1-BFA19E8C24F5}" type="presParOf" srcId="{3E265896-D279-4EB0-9950-12F2B10D2F7F}" destId="{6F157F9D-467F-4BE9-B0E8-6A972917C2CB}" srcOrd="3" destOrd="0" presId="urn:microsoft.com/office/officeart/2018/2/layout/IconCircleList"/>
    <dgm:cxn modelId="{24213C12-ECC5-4CA1-8EB7-A898AC9FC033}" type="presParOf" srcId="{7B293604-ED0F-4588-8518-FC3BF4B9199A}" destId="{3A2D6598-CCAC-411F-BF4A-2CB41E8DCDB5}" srcOrd="3" destOrd="0" presId="urn:microsoft.com/office/officeart/2018/2/layout/IconCircleList"/>
    <dgm:cxn modelId="{452D7A2D-28FF-4954-9282-A9B9664AA25B}" type="presParOf" srcId="{7B293604-ED0F-4588-8518-FC3BF4B9199A}" destId="{941351CE-F641-4D93-A601-673F24CE01E7}" srcOrd="4" destOrd="0" presId="urn:microsoft.com/office/officeart/2018/2/layout/IconCircleList"/>
    <dgm:cxn modelId="{C7A0D870-91C2-4EB8-BDDD-94D4ED0BB8EA}" type="presParOf" srcId="{941351CE-F641-4D93-A601-673F24CE01E7}" destId="{5EA1C98E-E9BC-4A77-AB21-CCEF5C87164C}" srcOrd="0" destOrd="0" presId="urn:microsoft.com/office/officeart/2018/2/layout/IconCircleList"/>
    <dgm:cxn modelId="{36686F00-FBE3-49AB-98DA-4C1DB8EC5EEB}" type="presParOf" srcId="{941351CE-F641-4D93-A601-673F24CE01E7}" destId="{22B71E98-9DCA-43CB-8B72-8F1EE8400B4B}" srcOrd="1" destOrd="0" presId="urn:microsoft.com/office/officeart/2018/2/layout/IconCircleList"/>
    <dgm:cxn modelId="{7C89B8F6-7C8D-4CEA-BACD-9BDC7F83D6C2}" type="presParOf" srcId="{941351CE-F641-4D93-A601-673F24CE01E7}" destId="{AF119019-708B-409F-B197-564E1C22417E}" srcOrd="2" destOrd="0" presId="urn:microsoft.com/office/officeart/2018/2/layout/IconCircleList"/>
    <dgm:cxn modelId="{6CB59BF1-3EE3-4B93-9808-65650830E79D}" type="presParOf" srcId="{941351CE-F641-4D93-A601-673F24CE01E7}" destId="{DF4C4CFB-D533-413B-85FA-23BDC67B3AB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BFA5C-D806-4A8C-8088-A6323621C521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BEE61-A25F-497F-9812-615185DF05D4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Choose from the following</a:t>
          </a:r>
          <a:r>
            <a:rPr lang="en-GB" sz="3300" kern="1200">
              <a:latin typeface="Calibri Light" panose="020F0302020204030204"/>
            </a:rPr>
            <a:t> websites:</a:t>
          </a:r>
          <a:endParaRPr lang="en-US" sz="3300" kern="1200"/>
        </a:p>
      </dsp:txBody>
      <dsp:txXfrm>
        <a:off x="0" y="0"/>
        <a:ext cx="10515600" cy="1087834"/>
      </dsp:txXfrm>
    </dsp:sp>
    <dsp:sp modelId="{2AAF141B-4EE6-4BA7-8D6A-68BA1EABCD5F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3368D-F676-45C9-B711-A24BFAEB4B3D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>
              <a:hlinkClick xmlns:r="http://schemas.openxmlformats.org/officeDocument/2006/relationships" r:id="rId1"/>
            </a:rPr>
            <a:t>https://www.dramanotebook.com/monologues-teenagers/</a:t>
          </a:r>
          <a:endParaRPr lang="en-GB" sz="3300" kern="1200">
            <a:latin typeface="Calibri Light" panose="020F0302020204030204"/>
            <a:hlinkClick xmlns:r="http://schemas.openxmlformats.org/officeDocument/2006/relationships" r:id="rId1"/>
          </a:endParaRPr>
        </a:p>
      </dsp:txBody>
      <dsp:txXfrm>
        <a:off x="0" y="1087834"/>
        <a:ext cx="10515600" cy="1087834"/>
      </dsp:txXfrm>
    </dsp:sp>
    <dsp:sp modelId="{19695342-37BE-4506-9BB5-D091DCA14787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F36CD-5C76-4508-8442-B625B95F7375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>
              <a:hlinkClick xmlns:r="http://schemas.openxmlformats.org/officeDocument/2006/relationships" r:id="rId2"/>
            </a:rPr>
            <a:t>https://www.dailyactor.com/contemporary-monologues/</a:t>
          </a:r>
          <a:r>
            <a:rPr lang="en-GB" sz="3300" kern="1200">
              <a:latin typeface="Calibri Light" panose="020F0302020204030204"/>
            </a:rPr>
            <a:t> </a:t>
          </a:r>
        </a:p>
      </dsp:txBody>
      <dsp:txXfrm>
        <a:off x="0" y="2175669"/>
        <a:ext cx="10515600" cy="1087834"/>
      </dsp:txXfrm>
    </dsp:sp>
    <dsp:sp modelId="{680768BC-B837-4EA3-87BC-7585D84C8942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0448B-0C25-4912-A3ED-AAED5CDFA194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>
              <a:hlinkClick xmlns:r="http://schemas.openxmlformats.org/officeDocument/2006/relationships" r:id="rId3"/>
            </a:rPr>
            <a:t>https://www.stagemilk.com/monologues-for-teenagers/</a:t>
          </a:r>
          <a:r>
            <a:rPr lang="en-GB" sz="3300" kern="1200">
              <a:latin typeface="Calibri Light" panose="020F0302020204030204"/>
            </a:rPr>
            <a:t> </a:t>
          </a:r>
        </a:p>
      </dsp:txBody>
      <dsp:txXfrm>
        <a:off x="0" y="3263503"/>
        <a:ext cx="105156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72A89-8336-4825-B91B-F15AEC5F1B0A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A754D-9553-4904-B014-517A38E816A4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>
              <a:latin typeface="Calibri Light" panose="020F0302020204030204"/>
            </a:rPr>
            <a:t>What is their backstory?</a:t>
          </a:r>
          <a:endParaRPr lang="en-GB" sz="4000" kern="1200"/>
        </a:p>
      </dsp:txBody>
      <dsp:txXfrm>
        <a:off x="0" y="2124"/>
        <a:ext cx="10515600" cy="1449029"/>
      </dsp:txXfrm>
    </dsp:sp>
    <dsp:sp modelId="{496B8DE7-8CBC-4DA3-840F-7DBC3C3A3DA7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45F9E-DC34-4617-95E2-90BCB6D88161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>
              <a:latin typeface="Calibri Light" panose="020F0302020204030204"/>
            </a:rPr>
            <a:t>Can you relate and make the performance realistic?</a:t>
          </a:r>
        </a:p>
      </dsp:txBody>
      <dsp:txXfrm>
        <a:off x="0" y="1451154"/>
        <a:ext cx="10515600" cy="1449029"/>
      </dsp:txXfrm>
    </dsp:sp>
    <dsp:sp modelId="{302071C8-7B8C-4824-8493-565FB476A6AE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87A2C-D30E-44A4-8F5E-403019F82E11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>
              <a:latin typeface="Calibri Light" panose="020F0302020204030204"/>
            </a:rPr>
            <a:t>What is their personality like?</a:t>
          </a:r>
        </a:p>
      </dsp:txBody>
      <dsp:txXfrm>
        <a:off x="0" y="2900183"/>
        <a:ext cx="10515600" cy="1449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DEFF4-0455-4CC0-9F3C-02E0E4BAA0E2}">
      <dsp:nvSpPr>
        <dsp:cNvPr id="0" name=""/>
        <dsp:cNvSpPr/>
      </dsp:nvSpPr>
      <dsp:spPr>
        <a:xfrm>
          <a:off x="0" y="106681"/>
          <a:ext cx="10515600" cy="2108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300" kern="1200"/>
            <a:t>You must answer the question from the point of view of the character</a:t>
          </a:r>
          <a:endParaRPr lang="en-US" sz="5300" kern="1200"/>
        </a:p>
      </dsp:txBody>
      <dsp:txXfrm>
        <a:off x="102921" y="209602"/>
        <a:ext cx="10309758" cy="1902498"/>
      </dsp:txXfrm>
    </dsp:sp>
    <dsp:sp modelId="{6E4D3B61-9D04-4953-B0AA-6883C3FF9349}">
      <dsp:nvSpPr>
        <dsp:cNvPr id="0" name=""/>
        <dsp:cNvSpPr/>
      </dsp:nvSpPr>
      <dsp:spPr>
        <a:xfrm>
          <a:off x="0" y="2215021"/>
          <a:ext cx="10515600" cy="2029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67310" rIns="376936" bIns="67310" numCol="1" spcCol="1270" anchor="t" anchorCtr="0">
          <a:noAutofit/>
        </a:bodyPr>
        <a:lstStyle/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4100" kern="1200"/>
            <a:t>What does a typical day in the life look like for </a:t>
          </a:r>
          <a:r>
            <a:rPr lang="en-GB" sz="4100" kern="1200">
              <a:latin typeface="Calibri Light" panose="020F0302020204030204"/>
            </a:rPr>
            <a:t>your character?</a:t>
          </a:r>
          <a:endParaRPr lang="en-US" sz="4100" kern="1200"/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4100" kern="1200"/>
            <a:t>What is </a:t>
          </a:r>
          <a:r>
            <a:rPr lang="en-GB" sz="4100" kern="1200">
              <a:latin typeface="Calibri Light" panose="020F0302020204030204"/>
            </a:rPr>
            <a:t>your characters ambition in life</a:t>
          </a:r>
          <a:r>
            <a:rPr lang="en-GB" sz="4100" kern="1200"/>
            <a:t>?</a:t>
          </a:r>
          <a:endParaRPr lang="en-US" sz="4100" kern="1200"/>
        </a:p>
      </dsp:txBody>
      <dsp:txXfrm>
        <a:off x="0" y="2215021"/>
        <a:ext cx="10515600" cy="20296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BA98E-493B-4774-90B9-5DEFED8E734C}">
      <dsp:nvSpPr>
        <dsp:cNvPr id="0" name=""/>
        <dsp:cNvSpPr/>
      </dsp:nvSpPr>
      <dsp:spPr>
        <a:xfrm>
          <a:off x="332501" y="1712377"/>
          <a:ext cx="926583" cy="92658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2DF28-8F47-4C33-ACB5-F7158858D00A}">
      <dsp:nvSpPr>
        <dsp:cNvPr id="0" name=""/>
        <dsp:cNvSpPr/>
      </dsp:nvSpPr>
      <dsp:spPr>
        <a:xfrm>
          <a:off x="527084" y="1906959"/>
          <a:ext cx="537418" cy="5374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463EA-BE7E-4A15-B375-9F5A9C90124A}">
      <dsp:nvSpPr>
        <dsp:cNvPr id="0" name=""/>
        <dsp:cNvSpPr/>
      </dsp:nvSpPr>
      <dsp:spPr>
        <a:xfrm>
          <a:off x="1457638" y="1712377"/>
          <a:ext cx="2184088" cy="9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You should rehearse your monologue, focusing on how you act as the character you have chosen</a:t>
          </a:r>
          <a:r>
            <a:rPr lang="en-GB" sz="2800" kern="1200" dirty="0">
              <a:latin typeface="Calibri Light" panose="020F0302020204030204"/>
            </a:rPr>
            <a:t>.</a:t>
          </a:r>
          <a:endParaRPr lang="en-US" sz="2800" kern="1200" dirty="0"/>
        </a:p>
      </dsp:txBody>
      <dsp:txXfrm>
        <a:off x="1457638" y="1712377"/>
        <a:ext cx="2184088" cy="926583"/>
      </dsp:txXfrm>
    </dsp:sp>
    <dsp:sp modelId="{1F703855-E21B-40C6-BCEB-28C55B6B1B39}">
      <dsp:nvSpPr>
        <dsp:cNvPr id="0" name=""/>
        <dsp:cNvSpPr/>
      </dsp:nvSpPr>
      <dsp:spPr>
        <a:xfrm>
          <a:off x="4022287" y="1712377"/>
          <a:ext cx="926583" cy="92658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34D47-ACA6-4EBA-ABEA-CAF9554E99E9}">
      <dsp:nvSpPr>
        <dsp:cNvPr id="0" name=""/>
        <dsp:cNvSpPr/>
      </dsp:nvSpPr>
      <dsp:spPr>
        <a:xfrm>
          <a:off x="4216869" y="1906959"/>
          <a:ext cx="537418" cy="5374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57F9D-467F-4BE9-B0E8-6A972917C2CB}">
      <dsp:nvSpPr>
        <dsp:cNvPr id="0" name=""/>
        <dsp:cNvSpPr/>
      </dsp:nvSpPr>
      <dsp:spPr>
        <a:xfrm>
          <a:off x="5147424" y="1712377"/>
          <a:ext cx="2184088" cy="9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You should aim to learn your lines, so that you can effectively perform as your character</a:t>
          </a:r>
          <a:r>
            <a:rPr lang="en-GB" sz="2800" kern="1200" dirty="0">
              <a:latin typeface="Calibri Light" panose="020F0302020204030204"/>
            </a:rPr>
            <a:t>.</a:t>
          </a:r>
          <a:endParaRPr lang="en-US" sz="2800" kern="1200" dirty="0"/>
        </a:p>
      </dsp:txBody>
      <dsp:txXfrm>
        <a:off x="5147424" y="1712377"/>
        <a:ext cx="2184088" cy="926583"/>
      </dsp:txXfrm>
    </dsp:sp>
    <dsp:sp modelId="{5EA1C98E-E9BC-4A77-AB21-CCEF5C87164C}">
      <dsp:nvSpPr>
        <dsp:cNvPr id="0" name=""/>
        <dsp:cNvSpPr/>
      </dsp:nvSpPr>
      <dsp:spPr>
        <a:xfrm>
          <a:off x="7712073" y="1712377"/>
          <a:ext cx="926583" cy="92658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71E98-9DCA-43CB-8B72-8F1EE8400B4B}">
      <dsp:nvSpPr>
        <dsp:cNvPr id="0" name=""/>
        <dsp:cNvSpPr/>
      </dsp:nvSpPr>
      <dsp:spPr>
        <a:xfrm>
          <a:off x="7906655" y="1906959"/>
          <a:ext cx="537418" cy="5374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4C4CFB-D533-413B-85FA-23BDC67B3AB9}">
      <dsp:nvSpPr>
        <dsp:cNvPr id="0" name=""/>
        <dsp:cNvSpPr/>
      </dsp:nvSpPr>
      <dsp:spPr>
        <a:xfrm>
          <a:off x="8837209" y="1712377"/>
          <a:ext cx="2184088" cy="9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You should </a:t>
          </a:r>
          <a:r>
            <a:rPr lang="en-GB" sz="2800" kern="1200" dirty="0">
              <a:latin typeface="Calibri Light" panose="020F0302020204030204"/>
            </a:rPr>
            <a:t>prepare and wear</a:t>
          </a:r>
          <a:r>
            <a:rPr lang="en-GB" sz="2800" kern="1200" dirty="0"/>
            <a:t> a costume that suits your character when you </a:t>
          </a:r>
          <a:r>
            <a:rPr lang="en-GB" sz="2800" kern="1200" dirty="0">
              <a:latin typeface="Calibri Light" panose="020F0302020204030204"/>
            </a:rPr>
            <a:t>perform.</a:t>
          </a:r>
          <a:endParaRPr lang="en-US" sz="2800" kern="1200" dirty="0"/>
        </a:p>
      </dsp:txBody>
      <dsp:txXfrm>
        <a:off x="8837209" y="1712377"/>
        <a:ext cx="2184088" cy="926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767B-45A7-416F-8D47-90FE7DE2E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9E65A-C45C-474C-AAB4-912DA506B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1A07-821B-4939-8702-3000BED8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090BA-B65F-455B-ACA2-4D414CAE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D4EF-B2E1-451A-A814-8569F295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58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5D45-0F21-430A-A67C-45005B22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68EB2-76FA-4569-866C-668657904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ABF07-178B-4741-8114-E0DA7484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8788-4492-4535-822D-E3604F1A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E8DBE-9B76-43EA-A18B-BED1FC84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5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6520A3-4851-4D06-BE18-BD43FDBD1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BEAC6-4652-444B-9069-C33A21859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52DA7-2940-4650-86A6-09BA6DE3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86759-FB00-478B-8034-56E9C64E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3A975-EBFA-419E-95DE-307C594A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7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B306-B891-47BD-9486-1D313205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2271F-3F30-4F9B-A896-0C1F138C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E3EE3-B774-4F4F-BF52-FFCAA0C5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4DDC7-CFE3-4439-A4B2-E6C40B04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434A9-F6A0-45C0-99EE-6C6225DA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57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CAAA-EEF7-47DE-894F-CA77DC4B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0CADF-3A13-43CF-A6BF-7D7EAC4A1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395D-07D8-457B-A024-B116B9E3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F22BD-AE55-458D-95C3-316EFDFF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15834-E482-46EB-8EDD-1E2AE336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6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9EE9-8229-4851-A3E5-65C36ED8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B5DE8-93E1-4B16-B1C4-813115FA2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7714C-6469-4CA4-AC4C-5FE44CC55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CE0DE-B272-4EA5-A4DE-5E32C4529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98864-5189-448B-BB31-347746A7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49A4B-C9EB-4D13-880B-18C9CC47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EAC47-6C99-4F74-931F-77675D966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8DE7B-D70A-49A4-90F4-8D3F17CB1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EB7F1-8F8D-4F52-8F87-301B6DE2E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75734-C331-4CFF-9A7C-7F52B9BAB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E5FF7-9F42-4AEC-B719-6A455223C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2E5B8-DFC5-4E60-B427-DAF62EB6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D1BFB-FF2A-40C7-835E-A2DB7D52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AEE3D-B884-4015-AD2D-2D34C60C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EAE5-8C87-45D6-A038-78BB4F296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34219-10A4-47A2-800A-A3AC9869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7A0C28-0805-4F0C-91B7-1ED8DAF7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00F52-1DE7-4852-B095-D25E3A73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BF034-0D31-4E27-B653-4CF9053C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A28AF-79BC-4F10-A88B-23711C1A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22775-CC23-4C76-90D6-562C3A81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9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3D849-28B3-4B65-876B-A85D8FBA2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207C3-D5D1-4DB3-B295-BC5228CC2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5080A-BE28-4B15-9A5E-4E89BFF8E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339B7-92F6-44A3-BC13-CC5875D0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35E0F-D6F9-4671-A48B-AA8ABD91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23989-ACF0-4583-9FF9-C611CE91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53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ECE8-7222-4BAB-9775-0A5F2B5BA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3267-38AE-4B75-BA2A-8E3E24BC4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5015F-B623-45B6-8A28-559FF69AB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61D89-5F24-45D9-ACD5-FC9FB410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EA49D-1A61-4811-92EF-720FEBBE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298C2-72E0-444E-ACA8-5785DE31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7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80A8F-3983-442A-B04A-655166CC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4EB05-101D-4112-91E5-B02CAB416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2A8FB-F1A6-4630-9E02-D0F7F5482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B190-1E11-44C5-BAA0-A1DC3FB4AF3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9F354-13A9-4BA3-80A7-CCAC98717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14694-6C1C-4A09-8C88-AFA07DA2A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AE82-7BB2-4048-BB11-3D8751365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9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b0mzm7jDEs?start=56&amp;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0A871C-F8EA-E592-A54C-306E0350EF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2620" r="-1" b="1347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CFE029-E98B-4C4F-8FA2-D80F90A0D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en-GB" sz="6600">
                <a:solidFill>
                  <a:srgbClr val="FFFFFF"/>
                </a:solidFill>
              </a:rPr>
              <a:t>Welcome to your Drama GCSE course!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F50B4-4D03-4AEC-8C8F-EBC6337C4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The following slides are your Summer Prep tasks to be completed.</a:t>
            </a:r>
          </a:p>
          <a:p>
            <a:r>
              <a:rPr lang="en-GB">
                <a:solidFill>
                  <a:srgbClr val="FFFFFF"/>
                </a:solidFill>
              </a:rPr>
              <a:t>All tasks must be complete by your first Drama lesson.</a:t>
            </a:r>
          </a:p>
          <a:p>
            <a:r>
              <a:rPr lang="en-GB">
                <a:solidFill>
                  <a:srgbClr val="FFFFFF"/>
                </a:solidFill>
              </a:rPr>
              <a:t>You must complete all tasks</a:t>
            </a:r>
          </a:p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12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168B1A5-E125-F8EC-06A2-47517653B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703068"/>
              </p:ext>
            </p:extLst>
          </p:nvPr>
        </p:nvGraphicFramePr>
        <p:xfrm>
          <a:off x="496956" y="121478"/>
          <a:ext cx="11305322" cy="6556284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3600039">
                  <a:extLst>
                    <a:ext uri="{9D8B030D-6E8A-4147-A177-3AD203B41FA5}">
                      <a16:colId xmlns:a16="http://schemas.microsoft.com/office/drawing/2014/main" val="2853892909"/>
                    </a:ext>
                  </a:extLst>
                </a:gridCol>
                <a:gridCol w="7705283">
                  <a:extLst>
                    <a:ext uri="{9D8B030D-6E8A-4147-A177-3AD203B41FA5}">
                      <a16:colId xmlns:a16="http://schemas.microsoft.com/office/drawing/2014/main" val="2765349466"/>
                    </a:ext>
                  </a:extLst>
                </a:gridCol>
              </a:tblGrid>
              <a:tr h="281608">
                <a:tc>
                  <a:txBody>
                    <a:bodyPr/>
                    <a:lstStyle/>
                    <a:p>
                      <a:pPr algn="ctr"/>
                      <a:r>
                        <a:rPr lang="en-GB" sz="2800">
                          <a:effectLst/>
                        </a:rPr>
                        <a:t>Word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>
                          <a:effectLst/>
                        </a:rPr>
                        <a:t>Example of how to use in a sentence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7836252"/>
                  </a:ext>
                </a:extLst>
              </a:tr>
              <a:tr h="875652"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  <a:p>
                      <a:pPr algn="ctr"/>
                      <a:r>
                        <a:rPr lang="en-GB" sz="1600">
                          <a:effectLst/>
                        </a:rPr>
                        <a:t>Tone</a:t>
                      </a:r>
                    </a:p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205561"/>
                  </a:ext>
                </a:extLst>
              </a:tr>
              <a:tr h="875652"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  <a:p>
                      <a:pPr algn="ctr"/>
                      <a:r>
                        <a:rPr lang="en-GB" sz="1600">
                          <a:effectLst/>
                        </a:rPr>
                        <a:t>Pace</a:t>
                      </a:r>
                    </a:p>
                    <a:p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049282"/>
                  </a:ext>
                </a:extLst>
              </a:tr>
              <a:tr h="875652"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  <a:p>
                      <a:pPr algn="ctr"/>
                      <a:r>
                        <a:rPr lang="en-GB" sz="1600">
                          <a:effectLst/>
                        </a:rPr>
                        <a:t>Pitch</a:t>
                      </a:r>
                    </a:p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591070"/>
                  </a:ext>
                </a:extLst>
              </a:tr>
              <a:tr h="875652"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  <a:p>
                      <a:pPr algn="ctr"/>
                      <a:r>
                        <a:rPr lang="en-GB" sz="1600">
                          <a:effectLst/>
                        </a:rPr>
                        <a:t>Volume</a:t>
                      </a:r>
                    </a:p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753235"/>
                  </a:ext>
                </a:extLst>
              </a:tr>
              <a:tr h="875652"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  <a:p>
                      <a:pPr algn="ctr"/>
                      <a:r>
                        <a:rPr lang="en-GB" sz="1600">
                          <a:effectLst/>
                        </a:rPr>
                        <a:t>Emphasis</a:t>
                      </a:r>
                    </a:p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354319"/>
                  </a:ext>
                </a:extLst>
              </a:tr>
              <a:tr h="875652"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  <a:p>
                      <a:pPr algn="ctr"/>
                      <a:r>
                        <a:rPr lang="en-GB" sz="1600">
                          <a:effectLst/>
                        </a:rPr>
                        <a:t>Texture</a:t>
                      </a:r>
                    </a:p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0004495"/>
                  </a:ext>
                </a:extLst>
              </a:tr>
              <a:tr h="875652"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  <a:p>
                      <a:pPr algn="ctr"/>
                      <a:r>
                        <a:rPr lang="en-GB" sz="1600">
                          <a:effectLst/>
                        </a:rPr>
                        <a:t>Pause</a:t>
                      </a:r>
                    </a:p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931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05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168B1A5-E125-F8EC-06A2-47517653B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134184"/>
              </p:ext>
            </p:extLst>
          </p:nvPr>
        </p:nvGraphicFramePr>
        <p:xfrm>
          <a:off x="824364" y="79952"/>
          <a:ext cx="10515599" cy="664464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3348562">
                  <a:extLst>
                    <a:ext uri="{9D8B030D-6E8A-4147-A177-3AD203B41FA5}">
                      <a16:colId xmlns:a16="http://schemas.microsoft.com/office/drawing/2014/main" val="2853892909"/>
                    </a:ext>
                  </a:extLst>
                </a:gridCol>
                <a:gridCol w="7167037">
                  <a:extLst>
                    <a:ext uri="{9D8B030D-6E8A-4147-A177-3AD203B41FA5}">
                      <a16:colId xmlns:a16="http://schemas.microsoft.com/office/drawing/2014/main" val="27653494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>
                          <a:effectLst/>
                        </a:rPr>
                        <a:t>Word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>
                          <a:effectLst/>
                        </a:rPr>
                        <a:t>Example of how to use in a sentence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7836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  <a:p>
                      <a:pPr algn="ctr"/>
                      <a:r>
                        <a:rPr lang="en-GB" sz="1500">
                          <a:effectLst/>
                        </a:rPr>
                        <a:t>Accent</a:t>
                      </a:r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636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  <a:p>
                      <a:pPr algn="ctr"/>
                      <a:r>
                        <a:rPr lang="en-GB" sz="1500">
                          <a:effectLst/>
                        </a:rPr>
                        <a:t>Accent</a:t>
                      </a:r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3471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</a:rPr>
                        <a:t>Posture</a:t>
                      </a:r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148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</a:rPr>
                        <a:t>Gesture</a:t>
                      </a:r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13279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</a:rPr>
                        <a:t>Level</a:t>
                      </a:r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2956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</a:rPr>
                        <a:t>Facial Expression</a:t>
                      </a:r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6996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</a:rPr>
                        <a:t>Gait</a:t>
                      </a:r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1912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</a:rPr>
                        <a:t>Body Language</a:t>
                      </a:r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7184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68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8E7E9E-C4B0-4E6F-A764-A3D6C47FA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416560"/>
            <a:ext cx="7343627" cy="1807527"/>
          </a:xfrm>
        </p:spPr>
        <p:txBody>
          <a:bodyPr anchor="b">
            <a:normAutofit/>
          </a:bodyPr>
          <a:lstStyle/>
          <a:p>
            <a:r>
              <a:rPr lang="en-GB" sz="5400"/>
              <a:t>Your first task is to find a monologue</a:t>
            </a:r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39F44854-0F3F-E58C-2BF2-5A90FC3BC2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91" r="54864" b="-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3758C-72D1-45A1-8C3D-B7D254C3C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4" y="2409830"/>
            <a:ext cx="6798539" cy="370521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3200" dirty="0"/>
              <a:t>You should follow each step to choose your monologue, how you want to perform it and how you will learn it.</a:t>
            </a:r>
            <a:endParaRPr lang="en-GB" sz="3200" dirty="0">
              <a:ea typeface="Calibri"/>
              <a:cs typeface="Calibri"/>
            </a:endParaRPr>
          </a:p>
          <a:p>
            <a:r>
              <a:rPr lang="en-GB" sz="3200">
                <a:ea typeface="Calibri"/>
                <a:cs typeface="Calibri"/>
              </a:rPr>
              <a:t>In your first/ second drama lesson in year </a:t>
            </a:r>
            <a:r>
              <a:rPr lang="en-GB" sz="3200" dirty="0">
                <a:ea typeface="Calibri"/>
                <a:cs typeface="Calibri"/>
              </a:rPr>
              <a:t>10</a:t>
            </a:r>
            <a:r>
              <a:rPr lang="en-GB" sz="3200">
                <a:ea typeface="Calibri"/>
                <a:cs typeface="Calibri"/>
              </a:rPr>
              <a:t> you will be performing these monologues. You will need to have learnt them, come in with costumes and have completed all tasks on this powerpoint.</a:t>
            </a:r>
            <a:endParaRPr lang="en-GB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19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2C87B-5523-458B-9488-FA84604702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GB"/>
              <a:t>Step one – find a monologue that interests you/ has something you can relate too.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5093F4-1556-F1E6-89FF-57B3FF09EE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47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D72C-CD48-4B8C-895F-801CB56ACC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/>
              <a:t>Step two – Find information out about the character you are choosing to be</a:t>
            </a:r>
            <a:endParaRPr lang="en-GB">
              <a:ea typeface="Calibri Light"/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DC4676-6618-76DC-2299-702BF668D6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4391-81DB-4BEC-BCA0-A2AAB5FDCC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/>
              <a:t>Step three – choose one question to answer about your chosen monologue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DE22B3-B42E-6A5B-C769-EFBB94776E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2168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79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9166-F1BF-40A5-96E5-5DB99DD2BAC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/>
              <a:t>Step four – rehearse/ learn your monologue 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76EB649-B85C-D01C-7F8D-128A6C516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73723"/>
              </p:ext>
            </p:extLst>
          </p:nvPr>
        </p:nvGraphicFramePr>
        <p:xfrm>
          <a:off x="419100" y="1806575"/>
          <a:ext cx="11353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5CA1797-B81C-4158-8B19-D7DA9E04CCED}"/>
              </a:ext>
            </a:extLst>
          </p:cNvPr>
          <p:cNvSpPr txBox="1"/>
          <p:nvPr/>
        </p:nvSpPr>
        <p:spPr>
          <a:xfrm>
            <a:off x="942975" y="6019512"/>
            <a:ext cx="10744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3200"/>
              <a:t>Go to the next slide for tips on performing a great monologue!</a:t>
            </a:r>
          </a:p>
        </p:txBody>
      </p:sp>
    </p:spTree>
    <p:extLst>
      <p:ext uri="{BB962C8B-B14F-4D97-AF65-F5344CB8AC3E}">
        <p14:creationId xmlns:p14="http://schemas.microsoft.com/office/powerpoint/2010/main" val="256462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How to Perform a Monologue (Approaching a Monologue for Actors)">
            <a:hlinkClick r:id="" action="ppaction://media"/>
            <a:extLst>
              <a:ext uri="{FF2B5EF4-FFF2-40B4-BE49-F238E27FC236}">
                <a16:creationId xmlns:a16="http://schemas.microsoft.com/office/drawing/2014/main" id="{7108442D-9147-4E98-B155-427DB09038A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5476" y="343595"/>
            <a:ext cx="10921047" cy="617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E06D12-DF03-D0F5-87A1-B506E5FD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cs typeface="Calibri Light"/>
              </a:rPr>
              <a:t>Theatrical skills &amp; definitions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9FA2-9163-B0E1-F62C-024AC18B6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On the next three slides, you will find the following: </a:t>
            </a:r>
            <a:endParaRPr lang="en-US"/>
          </a:p>
          <a:p>
            <a:pPr marL="457200" indent="-457200">
              <a:buAutoNum type="arabicPeriod"/>
            </a:pPr>
            <a:r>
              <a:rPr lang="en-GB">
                <a:cs typeface="Calibri"/>
              </a:rPr>
              <a:t>Most the theatrical skills you will need moving into Year 10. </a:t>
            </a:r>
          </a:p>
          <a:p>
            <a:pPr marL="457200" indent="-457200">
              <a:buAutoNum type="arabicPeriod"/>
            </a:pPr>
            <a:r>
              <a:rPr lang="en-GB">
                <a:cs typeface="Calibri"/>
              </a:rPr>
              <a:t>A blank template for your next task. Your tasks is to complete a sentence for each skills using the skills in the correct way.</a:t>
            </a:r>
            <a:endParaRPr lang="en-GB">
              <a:ea typeface="Calibri" panose="020F0502020204030204"/>
              <a:cs typeface="Calibri"/>
            </a:endParaRPr>
          </a:p>
          <a:p>
            <a:pPr marL="457200" indent="-457200">
              <a:buAutoNum type="arabicPeriod"/>
            </a:pPr>
            <a:r>
              <a:rPr lang="en-GB">
                <a:cs typeface="Calibri"/>
              </a:rPr>
              <a:t>You could either save a copy of this PowerPoint to your iPad and fill in the table, print out the table, or hand write your own table and sentences.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488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DE5AF5D-5228-0979-7060-EF158404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41168"/>
              </p:ext>
            </p:extLst>
          </p:nvPr>
        </p:nvGraphicFramePr>
        <p:xfrm>
          <a:off x="180109" y="55418"/>
          <a:ext cx="11780768" cy="6627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9534">
                  <a:extLst>
                    <a:ext uri="{9D8B030D-6E8A-4147-A177-3AD203B41FA5}">
                      <a16:colId xmlns:a16="http://schemas.microsoft.com/office/drawing/2014/main" val="392421166"/>
                    </a:ext>
                  </a:extLst>
                </a:gridCol>
                <a:gridCol w="10041234">
                  <a:extLst>
                    <a:ext uri="{9D8B030D-6E8A-4147-A177-3AD203B41FA5}">
                      <a16:colId xmlns:a16="http://schemas.microsoft.com/office/drawing/2014/main" val="2499492460"/>
                    </a:ext>
                  </a:extLst>
                </a:gridCol>
              </a:tblGrid>
              <a:tr h="574024">
                <a:tc>
                  <a:txBody>
                    <a:bodyPr/>
                    <a:lstStyle/>
                    <a:p>
                      <a:pPr algn="ctr"/>
                      <a:r>
                        <a:rPr lang="en-GB" sz="3600">
                          <a:effectLst/>
                        </a:rPr>
                        <a:t>Word</a:t>
                      </a:r>
                    </a:p>
                  </a:txBody>
                  <a:tcPr marL="51475" marR="514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>
                          <a:effectLst/>
                        </a:rPr>
                        <a:t>Explanation</a:t>
                      </a:r>
                    </a:p>
                  </a:txBody>
                  <a:tcPr marL="51475" marR="51475" marT="0" marB="0"/>
                </a:tc>
                <a:extLst>
                  <a:ext uri="{0D108BD9-81ED-4DB2-BD59-A6C34878D82A}">
                    <a16:rowId xmlns:a16="http://schemas.microsoft.com/office/drawing/2014/main" val="4119072881"/>
                  </a:ext>
                </a:extLst>
              </a:tr>
              <a:tr h="861036">
                <a:tc>
                  <a:txBody>
                    <a:bodyPr/>
                    <a:lstStyle/>
                    <a:p>
                      <a:pPr algn="ctr"/>
                      <a:endParaRPr lang="en-GB" sz="1800">
                        <a:effectLst/>
                      </a:endParaRPr>
                    </a:p>
                    <a:p>
                      <a:pPr algn="ctr"/>
                      <a:r>
                        <a:rPr lang="en-GB" sz="1800">
                          <a:effectLst/>
                        </a:rPr>
                        <a:t>Accent</a:t>
                      </a:r>
                    </a:p>
                    <a:p>
                      <a:pPr algn="ctr"/>
                      <a:endParaRPr lang="en-GB" sz="1800">
                        <a:effectLst/>
                      </a:endParaRPr>
                    </a:p>
                  </a:txBody>
                  <a:tcPr marL="51475" marR="514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Must be a location or specific dialect - Irish/Australian/Welsh</a:t>
                      </a:r>
                      <a:endParaRPr lang="en-US" sz="1800"/>
                    </a:p>
                  </a:txBody>
                  <a:tcPr marL="51475" marR="51475" marT="0" marB="0"/>
                </a:tc>
                <a:extLst>
                  <a:ext uri="{0D108BD9-81ED-4DB2-BD59-A6C34878D82A}">
                    <a16:rowId xmlns:a16="http://schemas.microsoft.com/office/drawing/2014/main" val="9173671"/>
                  </a:ext>
                </a:extLst>
              </a:tr>
              <a:tr h="861036">
                <a:tc>
                  <a:txBody>
                    <a:bodyPr/>
                    <a:lstStyle/>
                    <a:p>
                      <a:pPr algn="ctr"/>
                      <a:endParaRPr lang="en-GB" sz="1800">
                        <a:effectLst/>
                      </a:endParaRPr>
                    </a:p>
                    <a:p>
                      <a:pPr algn="ctr"/>
                      <a:r>
                        <a:rPr lang="en-GB" sz="1800">
                          <a:effectLst/>
                        </a:rPr>
                        <a:t>Posture</a:t>
                      </a:r>
                    </a:p>
                    <a:p>
                      <a:endParaRPr lang="en-GB" sz="1800">
                        <a:effectLst/>
                      </a:endParaRPr>
                    </a:p>
                  </a:txBody>
                  <a:tcPr marL="51475" marR="514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The way in which you hold yourself - Hunched/Upright</a:t>
                      </a:r>
                      <a:endParaRPr lang="en-US" sz="1800"/>
                    </a:p>
                  </a:txBody>
                  <a:tcPr marL="51475" marR="51475" marT="0" marB="0"/>
                </a:tc>
                <a:extLst>
                  <a:ext uri="{0D108BD9-81ED-4DB2-BD59-A6C34878D82A}">
                    <a16:rowId xmlns:a16="http://schemas.microsoft.com/office/drawing/2014/main" val="147418570"/>
                  </a:ext>
                </a:extLst>
              </a:tr>
              <a:tr h="861036">
                <a:tc>
                  <a:txBody>
                    <a:bodyPr/>
                    <a:lstStyle/>
                    <a:p>
                      <a:pPr algn="ctr"/>
                      <a:endParaRPr lang="en-GB" sz="1800">
                        <a:effectLst/>
                      </a:endParaRPr>
                    </a:p>
                    <a:p>
                      <a:pPr algn="ctr"/>
                      <a:r>
                        <a:rPr lang="en-GB" sz="1800">
                          <a:effectLst/>
                        </a:rPr>
                        <a:t>Gesture</a:t>
                      </a:r>
                    </a:p>
                    <a:p>
                      <a:endParaRPr lang="en-GB" sz="1800">
                        <a:effectLst/>
                      </a:endParaRPr>
                    </a:p>
                  </a:txBody>
                  <a:tcPr marL="51475" marR="514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A specific movement - Folding arms/Turning Head/Thumbs up</a:t>
                      </a:r>
                      <a:endParaRPr lang="en-US" sz="1800"/>
                    </a:p>
                  </a:txBody>
                  <a:tcPr marL="51475" marR="51475" marT="0" marB="0"/>
                </a:tc>
                <a:extLst>
                  <a:ext uri="{0D108BD9-81ED-4DB2-BD59-A6C34878D82A}">
                    <a16:rowId xmlns:a16="http://schemas.microsoft.com/office/drawing/2014/main" val="10153912"/>
                  </a:ext>
                </a:extLst>
              </a:tr>
              <a:tr h="861036">
                <a:tc>
                  <a:txBody>
                    <a:bodyPr/>
                    <a:lstStyle/>
                    <a:p>
                      <a:pPr algn="ctr"/>
                      <a:endParaRPr lang="en-GB" sz="1800">
                        <a:effectLst/>
                      </a:endParaRPr>
                    </a:p>
                    <a:p>
                      <a:pPr algn="ctr"/>
                      <a:r>
                        <a:rPr lang="en-GB" sz="1800">
                          <a:effectLst/>
                        </a:rPr>
                        <a:t>Level</a:t>
                      </a:r>
                    </a:p>
                    <a:p>
                      <a:pPr algn="ctr"/>
                      <a:endParaRPr lang="en-GB" sz="1800">
                        <a:effectLst/>
                      </a:endParaRPr>
                    </a:p>
                  </a:txBody>
                  <a:tcPr marL="51475" marR="514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Where your body is positioned, for instance are you on a low level sitting down on the floor? - High/Low </a:t>
                      </a:r>
                      <a:endParaRPr lang="en-US" sz="1800"/>
                    </a:p>
                  </a:txBody>
                  <a:tcPr marL="51475" marR="51475" marT="0" marB="0"/>
                </a:tc>
                <a:extLst>
                  <a:ext uri="{0D108BD9-81ED-4DB2-BD59-A6C34878D82A}">
                    <a16:rowId xmlns:a16="http://schemas.microsoft.com/office/drawing/2014/main" val="789967683"/>
                  </a:ext>
                </a:extLst>
              </a:tr>
              <a:tr h="861036">
                <a:tc>
                  <a:txBody>
                    <a:bodyPr/>
                    <a:lstStyle/>
                    <a:p>
                      <a:pPr algn="ctr"/>
                      <a:endParaRPr lang="en-GB" sz="1800">
                        <a:effectLst/>
                      </a:endParaRPr>
                    </a:p>
                    <a:p>
                      <a:pPr algn="ctr"/>
                      <a:r>
                        <a:rPr lang="en-GB" sz="1800">
                          <a:effectLst/>
                        </a:rPr>
                        <a:t>Facial Expression</a:t>
                      </a:r>
                    </a:p>
                    <a:p>
                      <a:endParaRPr lang="en-GB" sz="1800">
                        <a:effectLst/>
                      </a:endParaRPr>
                    </a:p>
                  </a:txBody>
                  <a:tcPr marL="51475" marR="514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Specific description + emotion - I raised my eyebrows and upturned the side of my mouth to create a smirk suggesting I was feeling smug.</a:t>
                      </a:r>
                      <a:endParaRPr lang="en-US" sz="1800"/>
                    </a:p>
                  </a:txBody>
                  <a:tcPr marL="51475" marR="51475" marT="0" marB="0"/>
                </a:tc>
                <a:extLst>
                  <a:ext uri="{0D108BD9-81ED-4DB2-BD59-A6C34878D82A}">
                    <a16:rowId xmlns:a16="http://schemas.microsoft.com/office/drawing/2014/main" val="2530717633"/>
                  </a:ext>
                </a:extLst>
              </a:tr>
              <a:tr h="861036">
                <a:tc>
                  <a:txBody>
                    <a:bodyPr/>
                    <a:lstStyle/>
                    <a:p>
                      <a:pPr algn="ctr"/>
                      <a:endParaRPr lang="en-GB" sz="1800">
                        <a:effectLst/>
                      </a:endParaRPr>
                    </a:p>
                    <a:p>
                      <a:pPr algn="ctr"/>
                      <a:r>
                        <a:rPr lang="en-GB" sz="1800">
                          <a:effectLst/>
                        </a:rPr>
                        <a:t>Gait</a:t>
                      </a:r>
                    </a:p>
                    <a:p>
                      <a:pPr algn="ctr"/>
                      <a:endParaRPr lang="en-GB" sz="1800">
                        <a:effectLst/>
                      </a:endParaRPr>
                    </a:p>
                  </a:txBody>
                  <a:tcPr marL="51475" marR="514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The way in which you walk… - Wide/Narrow/Casual/Limping/Stomping/Waddling</a:t>
                      </a:r>
                      <a:endParaRPr lang="en-US" sz="1800"/>
                    </a:p>
                  </a:txBody>
                  <a:tcPr marL="51475" marR="51475" marT="0" marB="0"/>
                </a:tc>
                <a:extLst>
                  <a:ext uri="{0D108BD9-81ED-4DB2-BD59-A6C34878D82A}">
                    <a16:rowId xmlns:a16="http://schemas.microsoft.com/office/drawing/2014/main" val="2927113041"/>
                  </a:ext>
                </a:extLst>
              </a:tr>
              <a:tr h="887128">
                <a:tc>
                  <a:txBody>
                    <a:bodyPr/>
                    <a:lstStyle/>
                    <a:p>
                      <a:pPr algn="ctr"/>
                      <a:endParaRPr lang="en-GB" sz="1800">
                        <a:effectLst/>
                      </a:endParaRPr>
                    </a:p>
                    <a:p>
                      <a:pPr algn="ctr"/>
                      <a:r>
                        <a:rPr lang="en-GB" sz="1800">
                          <a:effectLst/>
                        </a:rPr>
                        <a:t>Body Language</a:t>
                      </a:r>
                    </a:p>
                    <a:p>
                      <a:pPr algn="ctr"/>
                      <a:endParaRPr lang="en-GB" sz="1800">
                        <a:effectLst/>
                      </a:endParaRPr>
                    </a:p>
                  </a:txBody>
                  <a:tcPr marL="51475" marR="514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This can be open or closed but you must accompany your description of body language with a gesture - Closed body language by folding my arms across my chest</a:t>
                      </a:r>
                      <a:endParaRPr lang="en-US" sz="1800"/>
                    </a:p>
                  </a:txBody>
                  <a:tcPr marL="51475" marR="51475" marT="0" marB="0"/>
                </a:tc>
                <a:extLst>
                  <a:ext uri="{0D108BD9-81ED-4DB2-BD59-A6C34878D82A}">
                    <a16:rowId xmlns:a16="http://schemas.microsoft.com/office/drawing/2014/main" val="1902582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14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6BE91B87F854EBE5C2AF763DECC31" ma:contentTypeVersion="15" ma:contentTypeDescription="Create a new document." ma:contentTypeScope="" ma:versionID="ef1a5a7b9c91c553809daea7e5a0d2fc">
  <xsd:schema xmlns:xsd="http://www.w3.org/2001/XMLSchema" xmlns:xs="http://www.w3.org/2001/XMLSchema" xmlns:p="http://schemas.microsoft.com/office/2006/metadata/properties" xmlns:ns2="40ff959c-d626-41cc-a332-fc585a447b2c" xmlns:ns3="5ae5b661-4602-457d-8de3-176202814043" targetNamespace="http://schemas.microsoft.com/office/2006/metadata/properties" ma:root="true" ma:fieldsID="ced386be6c7eaab357c5c42259c007a3" ns2:_="" ns3:_="">
    <xsd:import namespace="40ff959c-d626-41cc-a332-fc585a447b2c"/>
    <xsd:import namespace="5ae5b661-4602-457d-8de3-176202814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f959c-d626-41cc-a332-fc585a44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5b661-4602-457d-8de3-176202814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f959c-d626-41cc-a332-fc585a447b2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D0E58-1B6F-48FD-9EA8-4647EC6FFE06}"/>
</file>

<file path=customXml/itemProps2.xml><?xml version="1.0" encoding="utf-8"?>
<ds:datastoreItem xmlns:ds="http://schemas.openxmlformats.org/officeDocument/2006/customXml" ds:itemID="{40613C04-A4BC-4B62-8D69-48753E52AB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64D34C-A77B-48AB-B958-0540EBF241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Welcome to your Drama GCSE course!</vt:lpstr>
      <vt:lpstr>Your first task is to find a monologue</vt:lpstr>
      <vt:lpstr>Step one – find a monologue that interests you/ has something you can relate too.</vt:lpstr>
      <vt:lpstr>Step two – Find information out about the character you are choosing to be</vt:lpstr>
      <vt:lpstr>Step three – choose one question to answer about your chosen monologue</vt:lpstr>
      <vt:lpstr>Step four – rehearse/ learn your monologue </vt:lpstr>
      <vt:lpstr>PowerPoint Presentation</vt:lpstr>
      <vt:lpstr>Theatrical skills &amp; definitions</vt:lpstr>
      <vt:lpstr>PowerPoint Presentation</vt:lpstr>
      <vt:lpstr>PowerPoint Presentation</vt:lpstr>
      <vt:lpstr>PowerPoint Presentation</vt:lpstr>
    </vt:vector>
  </TitlesOfParts>
  <Company>Eastern Learning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your Drama GCSE course!</dc:title>
  <dc:creator>Alice Watts</dc:creator>
  <cp:revision>26</cp:revision>
  <dcterms:created xsi:type="dcterms:W3CDTF">2023-06-22T16:11:06Z</dcterms:created>
  <dcterms:modified xsi:type="dcterms:W3CDTF">2024-06-26T11:56:05Z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0x0101002FB6BE91B87F854EBE5C2AF763DECC31</vt:lpwstr>
  </property>
</Properties>
</file>