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346" r:id="rId6"/>
    <p:sldId id="345" r:id="rId7"/>
    <p:sldId id="34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F5E54E-09A6-460B-B478-450213F97AE6}">
          <p14:sldIdLst>
            <p14:sldId id="257"/>
            <p14:sldId id="346"/>
            <p14:sldId id="345"/>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23623-DA45-C13B-6F45-E6C93E39E7C6}" v="451" dt="2024-06-13T13:13:17.526"/>
    <p1510:client id="{701D67F1-8F19-0D91-7B3C-DAC440C249AF}" v="55" dt="2024-06-12T16:45:01.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ara Markham" userId="S::cmarkham@dma.tela.org.uk::efc0f2df-c14e-499c-a75b-916030ce8dab" providerId="AD" clId="Web-{53E23623-DA45-C13B-6F45-E6C93E39E7C6}"/>
    <pc:docChg chg="addSld modSld addSection delSection modSection">
      <pc:chgData name="Ciara Markham" userId="S::cmarkham@dma.tela.org.uk::efc0f2df-c14e-499c-a75b-916030ce8dab" providerId="AD" clId="Web-{53E23623-DA45-C13B-6F45-E6C93E39E7C6}" dt="2024-06-13T13:13:17.323" v="299" actId="1076"/>
      <pc:docMkLst>
        <pc:docMk/>
      </pc:docMkLst>
      <pc:sldChg chg="addSp modSp">
        <pc:chgData name="Ciara Markham" userId="S::cmarkham@dma.tela.org.uk::efc0f2df-c14e-499c-a75b-916030ce8dab" providerId="AD" clId="Web-{53E23623-DA45-C13B-6F45-E6C93E39E7C6}" dt="2024-06-13T13:13:17.323" v="299" actId="1076"/>
        <pc:sldMkLst>
          <pc:docMk/>
          <pc:sldMk cId="275879058" sldId="257"/>
        </pc:sldMkLst>
        <pc:spChg chg="add mod">
          <ac:chgData name="Ciara Markham" userId="S::cmarkham@dma.tela.org.uk::efc0f2df-c14e-499c-a75b-916030ce8dab" providerId="AD" clId="Web-{53E23623-DA45-C13B-6F45-E6C93E39E7C6}" dt="2024-06-13T13:13:17.323" v="299" actId="1076"/>
          <ac:spMkLst>
            <pc:docMk/>
            <pc:sldMk cId="275879058" sldId="257"/>
            <ac:spMk id="2" creationId="{56458C6A-8282-1610-B342-692CC1BFCB7E}"/>
          </ac:spMkLst>
        </pc:spChg>
        <pc:spChg chg="mod">
          <ac:chgData name="Ciara Markham" userId="S::cmarkham@dma.tela.org.uk::efc0f2df-c14e-499c-a75b-916030ce8dab" providerId="AD" clId="Web-{53E23623-DA45-C13B-6F45-E6C93E39E7C6}" dt="2024-06-13T13:13:13.854" v="298" actId="20577"/>
          <ac:spMkLst>
            <pc:docMk/>
            <pc:sldMk cId="275879058" sldId="257"/>
            <ac:spMk id="11" creationId="{10FAAB86-DC16-C342-B1E7-3E1D3C9AE4E9}"/>
          </ac:spMkLst>
        </pc:spChg>
      </pc:sldChg>
      <pc:sldChg chg="addSp delSp modSp new">
        <pc:chgData name="Ciara Markham" userId="S::cmarkham@dma.tela.org.uk::efc0f2df-c14e-499c-a75b-916030ce8dab" providerId="AD" clId="Web-{53E23623-DA45-C13B-6F45-E6C93E39E7C6}" dt="2024-06-13T13:11:36.491" v="271" actId="14100"/>
        <pc:sldMkLst>
          <pc:docMk/>
          <pc:sldMk cId="2455124819" sldId="347"/>
        </pc:sldMkLst>
        <pc:spChg chg="del">
          <ac:chgData name="Ciara Markham" userId="S::cmarkham@dma.tela.org.uk::efc0f2df-c14e-499c-a75b-916030ce8dab" providerId="AD" clId="Web-{53E23623-DA45-C13B-6F45-E6C93E39E7C6}" dt="2024-06-13T09:36:17.026" v="3"/>
          <ac:spMkLst>
            <pc:docMk/>
            <pc:sldMk cId="2455124819" sldId="347"/>
            <ac:spMk id="2" creationId="{DECF7696-F8BC-E64E-6CE1-85CBDD0661BE}"/>
          </ac:spMkLst>
        </pc:spChg>
        <pc:spChg chg="del mod">
          <ac:chgData name="Ciara Markham" userId="S::cmarkham@dma.tela.org.uk::efc0f2df-c14e-499c-a75b-916030ce8dab" providerId="AD" clId="Web-{53E23623-DA45-C13B-6F45-E6C93E39E7C6}" dt="2024-06-13T09:36:22.526" v="6"/>
          <ac:spMkLst>
            <pc:docMk/>
            <pc:sldMk cId="2455124819" sldId="347"/>
            <ac:spMk id="3" creationId="{ED819AB5-7FC6-CFEB-EFEE-0BBAAD30FA82}"/>
          </ac:spMkLst>
        </pc:spChg>
        <pc:spChg chg="add mod">
          <ac:chgData name="Ciara Markham" userId="S::cmarkham@dma.tela.org.uk::efc0f2df-c14e-499c-a75b-916030ce8dab" providerId="AD" clId="Web-{53E23623-DA45-C13B-6F45-E6C93E39E7C6}" dt="2024-06-13T09:55:55.274" v="176" actId="1076"/>
          <ac:spMkLst>
            <pc:docMk/>
            <pc:sldMk cId="2455124819" sldId="347"/>
            <ac:spMk id="7" creationId="{399BB290-95D0-B069-C25F-85E471B1E019}"/>
          </ac:spMkLst>
        </pc:spChg>
        <pc:spChg chg="add mod">
          <ac:chgData name="Ciara Markham" userId="S::cmarkham@dma.tela.org.uk::efc0f2df-c14e-499c-a75b-916030ce8dab" providerId="AD" clId="Web-{53E23623-DA45-C13B-6F45-E6C93E39E7C6}" dt="2024-06-13T09:58:07.106" v="244" actId="20577"/>
          <ac:spMkLst>
            <pc:docMk/>
            <pc:sldMk cId="2455124819" sldId="347"/>
            <ac:spMk id="9" creationId="{59104E5B-BDC1-4B54-51BB-E92BB7E7CB35}"/>
          </ac:spMkLst>
        </pc:spChg>
        <pc:spChg chg="add mod">
          <ac:chgData name="Ciara Markham" userId="S::cmarkham@dma.tela.org.uk::efc0f2df-c14e-499c-a75b-916030ce8dab" providerId="AD" clId="Web-{53E23623-DA45-C13B-6F45-E6C93E39E7C6}" dt="2024-06-13T09:58:39.497" v="245" actId="20577"/>
          <ac:spMkLst>
            <pc:docMk/>
            <pc:sldMk cId="2455124819" sldId="347"/>
            <ac:spMk id="11" creationId="{BD52C95A-0FEE-D8F0-91E7-B713B1CE6633}"/>
          </ac:spMkLst>
        </pc:spChg>
        <pc:spChg chg="add mod">
          <ac:chgData name="Ciara Markham" userId="S::cmarkham@dma.tela.org.uk::efc0f2df-c14e-499c-a75b-916030ce8dab" providerId="AD" clId="Web-{53E23623-DA45-C13B-6F45-E6C93E39E7C6}" dt="2024-06-13T10:55:11.275" v="259" actId="14100"/>
          <ac:spMkLst>
            <pc:docMk/>
            <pc:sldMk cId="2455124819" sldId="347"/>
            <ac:spMk id="12" creationId="{0B13794F-A743-BB90-5146-AF840D65A406}"/>
          </ac:spMkLst>
        </pc:spChg>
        <pc:spChg chg="add mod">
          <ac:chgData name="Ciara Markham" userId="S::cmarkham@dma.tela.org.uk::efc0f2df-c14e-499c-a75b-916030ce8dab" providerId="AD" clId="Web-{53E23623-DA45-C13B-6F45-E6C93E39E7C6}" dt="2024-06-13T09:56:54.823" v="210"/>
          <ac:spMkLst>
            <pc:docMk/>
            <pc:sldMk cId="2455124819" sldId="347"/>
            <ac:spMk id="13" creationId="{17845509-3C98-6975-F85D-085EC7AA5BD8}"/>
          </ac:spMkLst>
        </pc:spChg>
        <pc:spChg chg="add del mod">
          <ac:chgData name="Ciara Markham" userId="S::cmarkham@dma.tela.org.uk::efc0f2df-c14e-499c-a75b-916030ce8dab" providerId="AD" clId="Web-{53E23623-DA45-C13B-6F45-E6C93E39E7C6}" dt="2024-06-13T09:57:01.979" v="213"/>
          <ac:spMkLst>
            <pc:docMk/>
            <pc:sldMk cId="2455124819" sldId="347"/>
            <ac:spMk id="14" creationId="{FF385811-901D-239F-ED1B-F384BDD9B8DB}"/>
          </ac:spMkLst>
        </pc:spChg>
        <pc:spChg chg="add mod">
          <ac:chgData name="Ciara Markham" userId="S::cmarkham@dma.tela.org.uk::efc0f2df-c14e-499c-a75b-916030ce8dab" providerId="AD" clId="Web-{53E23623-DA45-C13B-6F45-E6C93E39E7C6}" dt="2024-06-13T09:57:11.245" v="217" actId="20577"/>
          <ac:spMkLst>
            <pc:docMk/>
            <pc:sldMk cId="2455124819" sldId="347"/>
            <ac:spMk id="15" creationId="{A0AC2D5E-A1EA-203B-AC35-795F16FB8369}"/>
          </ac:spMkLst>
        </pc:spChg>
        <pc:spChg chg="add mod">
          <ac:chgData name="Ciara Markham" userId="S::cmarkham@dma.tela.org.uk::efc0f2df-c14e-499c-a75b-916030ce8dab" providerId="AD" clId="Web-{53E23623-DA45-C13B-6F45-E6C93E39E7C6}" dt="2024-06-13T09:57:19.354" v="224" actId="20577"/>
          <ac:spMkLst>
            <pc:docMk/>
            <pc:sldMk cId="2455124819" sldId="347"/>
            <ac:spMk id="16" creationId="{FE6B8E77-DBAE-71A5-A133-A48AE575683D}"/>
          </ac:spMkLst>
        </pc:spChg>
        <pc:spChg chg="add mod">
          <ac:chgData name="Ciara Markham" userId="S::cmarkham@dma.tela.org.uk::efc0f2df-c14e-499c-a75b-916030ce8dab" providerId="AD" clId="Web-{53E23623-DA45-C13B-6F45-E6C93E39E7C6}" dt="2024-06-13T13:11:36.491" v="271" actId="14100"/>
          <ac:spMkLst>
            <pc:docMk/>
            <pc:sldMk cId="2455124819" sldId="347"/>
            <ac:spMk id="17" creationId="{401B56E7-9B34-380A-003C-28E3B4DC735F}"/>
          </ac:spMkLst>
        </pc:spChg>
        <pc:picChg chg="add mod ord modCrop">
          <ac:chgData name="Ciara Markham" userId="S::cmarkham@dma.tela.org.uk::efc0f2df-c14e-499c-a75b-916030ce8dab" providerId="AD" clId="Web-{53E23623-DA45-C13B-6F45-E6C93E39E7C6}" dt="2024-06-13T09:56:03.868" v="179" actId="1076"/>
          <ac:picMkLst>
            <pc:docMk/>
            <pc:sldMk cId="2455124819" sldId="347"/>
            <ac:picMk id="4" creationId="{D0858893-09B5-A6A4-005D-78B1F2E4C4B2}"/>
          </ac:picMkLst>
        </pc:picChg>
        <pc:picChg chg="add del mod ord modCrop">
          <ac:chgData name="Ciara Markham" userId="S::cmarkham@dma.tela.org.uk::efc0f2df-c14e-499c-a75b-916030ce8dab" providerId="AD" clId="Web-{53E23623-DA45-C13B-6F45-E6C93E39E7C6}" dt="2024-06-13T09:39:59.266" v="48"/>
          <ac:picMkLst>
            <pc:docMk/>
            <pc:sldMk cId="2455124819" sldId="347"/>
            <ac:picMk id="5" creationId="{331947AE-7024-A348-9296-7858C20C0C59}"/>
          </ac:picMkLst>
        </pc:picChg>
        <pc:picChg chg="add del mod modCrop">
          <ac:chgData name="Ciara Markham" userId="S::cmarkham@dma.tela.org.uk::efc0f2df-c14e-499c-a75b-916030ce8dab" providerId="AD" clId="Web-{53E23623-DA45-C13B-6F45-E6C93E39E7C6}" dt="2024-06-13T09:40:00.578" v="49"/>
          <ac:picMkLst>
            <pc:docMk/>
            <pc:sldMk cId="2455124819" sldId="347"/>
            <ac:picMk id="6" creationId="{51D68B98-02BA-3A38-793D-37868C291DC8}"/>
          </ac:picMkLst>
        </pc:picChg>
        <pc:picChg chg="add mod modCrop">
          <ac:chgData name="Ciara Markham" userId="S::cmarkham@dma.tela.org.uk::efc0f2df-c14e-499c-a75b-916030ce8dab" providerId="AD" clId="Web-{53E23623-DA45-C13B-6F45-E6C93E39E7C6}" dt="2024-06-13T09:55:32.164" v="169" actId="1076"/>
          <ac:picMkLst>
            <pc:docMk/>
            <pc:sldMk cId="2455124819" sldId="347"/>
            <ac:picMk id="8" creationId="{77DD7B60-C047-EE51-59AF-4C2926C165F2}"/>
          </ac:picMkLst>
        </pc:picChg>
        <pc:picChg chg="add mod modCrop">
          <ac:chgData name="Ciara Markham" userId="S::cmarkham@dma.tela.org.uk::efc0f2df-c14e-499c-a75b-916030ce8dab" providerId="AD" clId="Web-{53E23623-DA45-C13B-6F45-E6C93E39E7C6}" dt="2024-06-13T09:55:36.727" v="171" actId="1076"/>
          <ac:picMkLst>
            <pc:docMk/>
            <pc:sldMk cId="2455124819" sldId="347"/>
            <ac:picMk id="10" creationId="{801E2205-4CF9-667C-B18A-991D71DE67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FD7B8-E446-4CD9-A09B-9B04FC4D1C65}"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14307-0BDC-49C9-BAFC-82E6F433D96A}" type="slidenum">
              <a:rPr lang="en-GB" smtClean="0"/>
              <a:t>‹#›</a:t>
            </a:fld>
            <a:endParaRPr lang="en-GB"/>
          </a:p>
        </p:txBody>
      </p:sp>
    </p:spTree>
    <p:extLst>
      <p:ext uri="{BB962C8B-B14F-4D97-AF65-F5344CB8AC3E}">
        <p14:creationId xmlns:p14="http://schemas.microsoft.com/office/powerpoint/2010/main" val="39159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E750B7-AE06-EA4D-A045-E85A7C91C87F}" type="slidenum">
              <a:rPr lang="en-GB" smtClean="0"/>
              <a:t>3</a:t>
            </a:fld>
            <a:endParaRPr lang="en-GB"/>
          </a:p>
        </p:txBody>
      </p:sp>
    </p:spTree>
    <p:extLst>
      <p:ext uri="{BB962C8B-B14F-4D97-AF65-F5344CB8AC3E}">
        <p14:creationId xmlns:p14="http://schemas.microsoft.com/office/powerpoint/2010/main" val="85471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837B-D03D-4395-BD1C-2E8495DCD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D95CB3-C17E-481E-BAF9-2F48CE433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BE7E86-8955-41D4-BDFC-30B196D81538}"/>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E9F94F8B-0B08-4117-A01A-4BA9B0E2F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68C287-D295-4B0A-BA23-B6022F84936D}"/>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236954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E672-FAB4-4F79-AFBB-4B6D9F20CF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C84757-E518-44FA-A553-F5DCD7DD3F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3DE72-DD99-441C-8640-69D9A981B2D5}"/>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77E779D8-2E3C-4236-9BB8-0B0431A9D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29809-DD85-4567-809D-064D16978526}"/>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282200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1EB66-B5A4-421E-88F1-97DC2C5687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519187-B531-4997-9664-739A9409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48947-6492-46B9-BD2A-4A43994DD2FF}"/>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28616971-414F-4BF8-8BF6-C4304C351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0C705-43DA-4840-956B-60D11ED5A861}"/>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21257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7B96-8126-4401-B143-CDCE4B57CE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CDC953-646D-4934-836D-6D110F26D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297588-EAA3-43A6-961C-5B5705D30DFC}"/>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88DB5A13-92EC-4262-A084-39C5A7B9C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6259A-6B66-4AFC-BC38-50DE0B657A3E}"/>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161784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E0A5-519A-4685-BE26-3B5F3E1AE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E13219-B54C-4DA6-97C7-0A280494B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8A89E-B41F-40B2-8BC8-C526CC4F27BE}"/>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067423AE-107D-4FFA-B42B-BAEBD25F8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4B40C-E62C-4467-9C35-0728E69F5274}"/>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320979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99D0-FD65-4DDE-A84A-6D77D2D4B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9BC515-ADE5-4625-8384-DB49B4516D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B5FB58-8F4B-4B3E-871F-80A4AB3A1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04D78A-4A1D-49B9-A657-1A7091F98F44}"/>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6" name="Footer Placeholder 5">
            <a:extLst>
              <a:ext uri="{FF2B5EF4-FFF2-40B4-BE49-F238E27FC236}">
                <a16:creationId xmlns:a16="http://schemas.microsoft.com/office/drawing/2014/main" id="{D7CD9543-8794-42B4-8143-4659F2BC31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326AC-6BAF-4C3C-87E0-5103C5CBE411}"/>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12477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98ED-F6BA-482D-A6B5-B2C2C99875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99CE7-721D-4932-9E3F-C9667719B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37993-4487-44E2-B740-CBA8EA21C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E800CA-7A53-436F-BC87-509A585DF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FFFD4-2BDF-4F3C-A226-2DAC1C5A13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9F4959-4048-449C-B3F1-96E6029B9A50}"/>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8" name="Footer Placeholder 7">
            <a:extLst>
              <a:ext uri="{FF2B5EF4-FFF2-40B4-BE49-F238E27FC236}">
                <a16:creationId xmlns:a16="http://schemas.microsoft.com/office/drawing/2014/main" id="{5E5ECE03-CA80-4FEC-9D08-40CE0B0174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0F406E-B0C8-4FEB-8932-D69ECA4C41C9}"/>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398925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0BEB-2422-40E4-8945-D6D2698706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FE8AFD-5E77-4DE4-94A6-812E2CBF80C3}"/>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4" name="Footer Placeholder 3">
            <a:extLst>
              <a:ext uri="{FF2B5EF4-FFF2-40B4-BE49-F238E27FC236}">
                <a16:creationId xmlns:a16="http://schemas.microsoft.com/office/drawing/2014/main" id="{7BC6100F-3DF6-4076-8F1B-9BE68F9F3D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5BE2EA-9310-4A67-B31D-86885E8C7A09}"/>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21628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D869C0-6AA0-421F-8832-74682C56C2A1}"/>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3" name="Footer Placeholder 2">
            <a:extLst>
              <a:ext uri="{FF2B5EF4-FFF2-40B4-BE49-F238E27FC236}">
                <a16:creationId xmlns:a16="http://schemas.microsoft.com/office/drawing/2014/main" id="{1CF5A680-7905-432A-9FD3-C27CF0E063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4E389-A1B2-42BA-B947-BD33A9A54BB6}"/>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382553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F8DC-B4AE-43BC-8E92-B3BC0DDFC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115FEB-D1ED-4799-9565-2CA393495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0C3BA8-4DF5-40E1-8C0B-A9D5E0094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6F75C-454C-40C3-8284-B5B63FFEEB1C}"/>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6" name="Footer Placeholder 5">
            <a:extLst>
              <a:ext uri="{FF2B5EF4-FFF2-40B4-BE49-F238E27FC236}">
                <a16:creationId xmlns:a16="http://schemas.microsoft.com/office/drawing/2014/main" id="{F877C641-CDD1-4535-A257-A83D7DD64C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A4C432-B69E-4B07-B822-7D53A59F4875}"/>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151224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A2BE-A3E4-4EF7-88FD-9DC42D79E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ACAB8E-2F74-4E7B-A457-ECDF90282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87F426-890A-403F-9EBE-4512F1E08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33E96-68EB-40E8-B034-82AC5907906E}"/>
              </a:ext>
            </a:extLst>
          </p:cNvPr>
          <p:cNvSpPr>
            <a:spLocks noGrp="1"/>
          </p:cNvSpPr>
          <p:nvPr>
            <p:ph type="dt" sz="half" idx="10"/>
          </p:nvPr>
        </p:nvSpPr>
        <p:spPr/>
        <p:txBody>
          <a:bodyPr/>
          <a:lstStyle/>
          <a:p>
            <a:fld id="{D978F1B0-5F62-4BF8-97A8-59042236B626}" type="datetimeFigureOut">
              <a:rPr lang="en-GB" smtClean="0"/>
              <a:t>13/06/2024</a:t>
            </a:fld>
            <a:endParaRPr lang="en-GB"/>
          </a:p>
        </p:txBody>
      </p:sp>
      <p:sp>
        <p:nvSpPr>
          <p:cNvPr id="6" name="Footer Placeholder 5">
            <a:extLst>
              <a:ext uri="{FF2B5EF4-FFF2-40B4-BE49-F238E27FC236}">
                <a16:creationId xmlns:a16="http://schemas.microsoft.com/office/drawing/2014/main" id="{9AF1F9E6-04AB-4219-8883-97DB695EFC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9B2EF-1758-45B6-A333-B085771B1091}"/>
              </a:ext>
            </a:extLst>
          </p:cNvPr>
          <p:cNvSpPr>
            <a:spLocks noGrp="1"/>
          </p:cNvSpPr>
          <p:nvPr>
            <p:ph type="sldNum" sz="quarter" idx="12"/>
          </p:nvPr>
        </p:nvSpPr>
        <p:spPr/>
        <p:txBody>
          <a:bodyPr/>
          <a:lstStyle/>
          <a:p>
            <a:fld id="{9E9EACB9-E821-45EC-810E-767CA3DDE881}" type="slidenum">
              <a:rPr lang="en-GB" smtClean="0"/>
              <a:t>‹#›</a:t>
            </a:fld>
            <a:endParaRPr lang="en-GB"/>
          </a:p>
        </p:txBody>
      </p:sp>
    </p:spTree>
    <p:extLst>
      <p:ext uri="{BB962C8B-B14F-4D97-AF65-F5344CB8AC3E}">
        <p14:creationId xmlns:p14="http://schemas.microsoft.com/office/powerpoint/2010/main" val="362362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E90BF-2942-45DE-90F9-1B5CABF88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25CD9-DF27-48B7-9D32-FFD130010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E52D9-4A0A-4465-BE1B-C97CAA7C4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8F1B0-5F62-4BF8-97A8-59042236B626}" type="datetimeFigureOut">
              <a:rPr lang="en-GB" smtClean="0"/>
              <a:t>13/06/2024</a:t>
            </a:fld>
            <a:endParaRPr lang="en-GB"/>
          </a:p>
        </p:txBody>
      </p:sp>
      <p:sp>
        <p:nvSpPr>
          <p:cNvPr id="5" name="Footer Placeholder 4">
            <a:extLst>
              <a:ext uri="{FF2B5EF4-FFF2-40B4-BE49-F238E27FC236}">
                <a16:creationId xmlns:a16="http://schemas.microsoft.com/office/drawing/2014/main" id="{A5AAF8A2-225F-4AC7-A39F-500BE9CCA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95BF03-D295-4A48-9EC9-BBF65DF42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EACB9-E821-45EC-810E-767CA3DDE881}" type="slidenum">
              <a:rPr lang="en-GB" smtClean="0"/>
              <a:t>‹#›</a:t>
            </a:fld>
            <a:endParaRPr lang="en-GB"/>
          </a:p>
        </p:txBody>
      </p:sp>
    </p:spTree>
    <p:extLst>
      <p:ext uri="{BB962C8B-B14F-4D97-AF65-F5344CB8AC3E}">
        <p14:creationId xmlns:p14="http://schemas.microsoft.com/office/powerpoint/2010/main" val="43348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uk/Strange-Case-Jekyll-Hyde-Annotation/dp/0702326712/ref=asc_df_0702326712?tag=bingshoppinga-21&amp;linkCode=df0&amp;hvadid=79989658798764&amp;hvnetw=o&amp;hvqmt=e&amp;hvbmt=be&amp;hvdev=c&amp;hvlocint=&amp;hvlocphy=&amp;hvtargid=pla-4583589123994388&amp;psc=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amazon.co.uk/Romeo-Juliet-Accessible-Shakespeare-playscript/dp/1292461160/ref=sr_1_2?crid=1V2ENL3444CFQ&amp;dib=eyJ2IjoiMSJ9.c5pYypgIVgwmPpT3p0Cr1o5l_Li3kxfLniI3kH907Rfub72ax-0L-VefCf-_DQDoeeGwJMQnObO0yvkUN1RU3Oc26qejTeKaP4GzrVtClqD5JZAnjsqzs1UeAy0Py1CHsBqARyhijHIS_hlGb_EzyfskN6zt3qXQypOYQsEvGgctcpd8Olm5mEVwWCVgYMxVvH33S7fOxHFOe_uUGUmwyXhBvcArkniMSMvdlMiWQZk._h71zMxKVnfTIrX5EhOO7HdioO05t301A7umM9hkU_0&amp;dib_tag=se&amp;keywords=romeo+and+juliet+accessible&amp;qid=1718272703&amp;s=books&amp;sprefix=romeo+and+juliet+acces%2Cstripbooks%2C97&amp;sr=1-2"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228DF-9676-1F45-8062-1D8938864FFC}"/>
              </a:ext>
            </a:extLst>
          </p:cNvPr>
          <p:cNvPicPr>
            <a:picLocks noChangeAspect="1"/>
          </p:cNvPicPr>
          <p:nvPr/>
        </p:nvPicPr>
        <p:blipFill rotWithShape="1">
          <a:blip r:embed="rId2"/>
          <a:srcRect l="18013" t="66875" r="57899" b="22217"/>
          <a:stretch/>
        </p:blipFill>
        <p:spPr>
          <a:xfrm>
            <a:off x="0" y="5971380"/>
            <a:ext cx="3034866" cy="872672"/>
          </a:xfrm>
          <a:prstGeom prst="rect">
            <a:avLst/>
          </a:prstGeom>
        </p:spPr>
      </p:pic>
      <p:sp>
        <p:nvSpPr>
          <p:cNvPr id="7" name="Rectangle 6">
            <a:extLst>
              <a:ext uri="{FF2B5EF4-FFF2-40B4-BE49-F238E27FC236}">
                <a16:creationId xmlns:a16="http://schemas.microsoft.com/office/drawing/2014/main" id="{C6333E3D-6583-934F-B324-7D11020A5A80}"/>
              </a:ext>
            </a:extLst>
          </p:cNvPr>
          <p:cNvSpPr/>
          <p:nvPr/>
        </p:nvSpPr>
        <p:spPr>
          <a:xfrm>
            <a:off x="0" y="0"/>
            <a:ext cx="12192000" cy="6858000"/>
          </a:xfrm>
          <a:prstGeom prst="rect">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CB5149A4-7068-7B40-8EDE-BEA33F70D872}"/>
              </a:ext>
            </a:extLst>
          </p:cNvPr>
          <p:cNvSpPr/>
          <p:nvPr/>
        </p:nvSpPr>
        <p:spPr>
          <a:xfrm>
            <a:off x="5534027" y="4457700"/>
            <a:ext cx="6424611" cy="2214563"/>
          </a:xfrm>
          <a:prstGeom prst="round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1">
                    <a:lumMod val="75000"/>
                  </a:schemeClr>
                </a:solidFill>
              </a:rPr>
              <a:t>NEW VOCABULARY: Define and create a sentence for the following words</a:t>
            </a:r>
          </a:p>
          <a:p>
            <a:r>
              <a:rPr lang="en-GB" b="1" dirty="0">
                <a:solidFill>
                  <a:schemeClr val="accent1">
                    <a:lumMod val="75000"/>
                  </a:schemeClr>
                </a:solidFill>
              </a:rPr>
              <a:t>1. Rarity</a:t>
            </a:r>
          </a:p>
          <a:p>
            <a:r>
              <a:rPr lang="en-GB" b="1" dirty="0">
                <a:solidFill>
                  <a:schemeClr val="accent1">
                    <a:lumMod val="75000"/>
                  </a:schemeClr>
                </a:solidFill>
              </a:rPr>
              <a:t>2. Fervid</a:t>
            </a:r>
          </a:p>
          <a:p>
            <a:r>
              <a:rPr lang="en-GB" b="1" dirty="0">
                <a:solidFill>
                  <a:schemeClr val="accent1">
                    <a:lumMod val="75000"/>
                  </a:schemeClr>
                </a:solidFill>
              </a:rPr>
              <a:t>3. Universal</a:t>
            </a:r>
          </a:p>
          <a:p>
            <a:r>
              <a:rPr lang="en-GB" b="1" dirty="0">
                <a:solidFill>
                  <a:schemeClr val="accent1">
                    <a:lumMod val="75000"/>
                  </a:schemeClr>
                </a:solidFill>
              </a:rPr>
              <a:t>4. Countenance</a:t>
            </a:r>
          </a:p>
          <a:p>
            <a:r>
              <a:rPr lang="en-GB" b="1" dirty="0">
                <a:solidFill>
                  <a:schemeClr val="accent1">
                    <a:lumMod val="75000"/>
                  </a:schemeClr>
                </a:solidFill>
              </a:rPr>
              <a:t>5. Arid</a:t>
            </a:r>
          </a:p>
          <a:p>
            <a:endParaRPr lang="en-GB" b="1" dirty="0"/>
          </a:p>
        </p:txBody>
      </p:sp>
      <p:sp>
        <p:nvSpPr>
          <p:cNvPr id="11" name="Rounded Rectangle 10">
            <a:extLst>
              <a:ext uri="{FF2B5EF4-FFF2-40B4-BE49-F238E27FC236}">
                <a16:creationId xmlns:a16="http://schemas.microsoft.com/office/drawing/2014/main" id="{10FAAB86-DC16-C342-B1E7-3E1D3C9AE4E9}"/>
              </a:ext>
            </a:extLst>
          </p:cNvPr>
          <p:cNvSpPr/>
          <p:nvPr/>
        </p:nvSpPr>
        <p:spPr>
          <a:xfrm>
            <a:off x="208889" y="185737"/>
            <a:ext cx="11749749" cy="4086226"/>
          </a:xfrm>
          <a:prstGeom prst="round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fontAlgn="base"/>
            <a:endParaRPr lang="en-GB" sz="2000" b="1" i="1" dirty="0">
              <a:solidFill>
                <a:srgbClr val="121212"/>
              </a:solidFill>
              <a:latin typeface="Calibri"/>
              <a:cs typeface="Calibri"/>
            </a:endParaRPr>
          </a:p>
          <a:p>
            <a:pPr algn="ctr"/>
            <a:r>
              <a:rPr lang="en-GB" sz="2000" b="1" i="1" dirty="0">
                <a:solidFill>
                  <a:srgbClr val="121212"/>
                </a:solidFill>
                <a:effectLst/>
                <a:latin typeface="Calibri"/>
                <a:cs typeface="Calibri"/>
              </a:rPr>
              <a:t>Little Dorrit</a:t>
            </a:r>
            <a:r>
              <a:rPr lang="en-GB" sz="2000" b="1" dirty="0">
                <a:solidFill>
                  <a:srgbClr val="121212"/>
                </a:solidFill>
                <a:effectLst/>
                <a:latin typeface="Calibri"/>
                <a:cs typeface="Calibri"/>
              </a:rPr>
              <a:t> by Charles Dickens</a:t>
            </a:r>
            <a:endParaRPr lang="en-US" sz="2000">
              <a:ea typeface="Calibri"/>
              <a:cs typeface="Calibri"/>
            </a:endParaRPr>
          </a:p>
          <a:p>
            <a:pPr algn="l" fontAlgn="base"/>
            <a:endParaRPr lang="en-GB" sz="2000" b="0" dirty="0">
              <a:solidFill>
                <a:srgbClr val="121212"/>
              </a:solidFill>
              <a:effectLst/>
              <a:latin typeface="Calibri"/>
              <a:cs typeface="Calibri"/>
            </a:endParaRPr>
          </a:p>
          <a:p>
            <a:pPr algn="l" fontAlgn="base"/>
            <a:r>
              <a:rPr lang="en-GB" sz="2000" b="0" dirty="0">
                <a:solidFill>
                  <a:srgbClr val="121212"/>
                </a:solidFill>
                <a:effectLst/>
                <a:latin typeface="Calibri"/>
                <a:cs typeface="Calibri"/>
              </a:rPr>
              <a:t>Thirty years ago, Marseilles lay burning in the sun, one day.</a:t>
            </a:r>
          </a:p>
          <a:p>
            <a:pPr algn="l" fontAlgn="base"/>
            <a:endParaRPr lang="en-GB" sz="2000" b="0" dirty="0">
              <a:solidFill>
                <a:srgbClr val="121212"/>
              </a:solidFill>
              <a:effectLst/>
              <a:latin typeface="Calibri"/>
              <a:cs typeface="Calibri"/>
            </a:endParaRPr>
          </a:p>
          <a:p>
            <a:pPr algn="l" fontAlgn="base"/>
            <a:r>
              <a:rPr lang="en-GB" sz="2000" b="0" dirty="0">
                <a:solidFill>
                  <a:srgbClr val="121212"/>
                </a:solidFill>
                <a:effectLst/>
                <a:latin typeface="Calibri"/>
                <a:cs typeface="Calibri"/>
              </a:rPr>
              <a:t>A blazing sun upon a fierce August day was no greater rarity in southern France then, than at any other time, before or since. Every thing in Marseilles, and about Marseilles, had stared at the fervid sky, and been stared at in return, until a staring habit had become universal there. Strangers were stared out of countenance by staring white houses, staring white walls, staring white streets, staring tracts of arid road, staring hills from which verdure was burnt away. The only things to be seen not fixedly staring and glaring were the vines drooping under their loads of grapes. These did occasionally wink a little, as the hot air barely moved their faint leaves.”</a:t>
            </a:r>
          </a:p>
        </p:txBody>
      </p:sp>
      <p:sp>
        <p:nvSpPr>
          <p:cNvPr id="12" name="Rounded Rectangle 11">
            <a:extLst>
              <a:ext uri="{FF2B5EF4-FFF2-40B4-BE49-F238E27FC236}">
                <a16:creationId xmlns:a16="http://schemas.microsoft.com/office/drawing/2014/main" id="{9BFBA8F6-6F13-284F-AA01-DCAF4C21376D}"/>
              </a:ext>
            </a:extLst>
          </p:cNvPr>
          <p:cNvSpPr/>
          <p:nvPr/>
        </p:nvSpPr>
        <p:spPr>
          <a:xfrm>
            <a:off x="211593" y="4439556"/>
            <a:ext cx="5089070" cy="1556431"/>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1">
                    <a:lumMod val="75000"/>
                  </a:schemeClr>
                </a:solidFill>
              </a:rPr>
              <a:t>List 4 things that were staring.</a:t>
            </a:r>
          </a:p>
          <a:p>
            <a:r>
              <a:rPr lang="en-GB" b="1">
                <a:solidFill>
                  <a:schemeClr val="accent1">
                    <a:lumMod val="75000"/>
                  </a:schemeClr>
                </a:solidFill>
                <a:cs typeface="Calibri"/>
              </a:rPr>
              <a:t>-</a:t>
            </a:r>
            <a:endParaRPr lang="en-GB" b="1" dirty="0">
              <a:solidFill>
                <a:schemeClr val="accent1">
                  <a:lumMod val="75000"/>
                </a:schemeClr>
              </a:solidFill>
              <a:cs typeface="Calibri"/>
            </a:endParaRPr>
          </a:p>
          <a:p>
            <a:r>
              <a:rPr lang="en-GB" b="1" dirty="0">
                <a:solidFill>
                  <a:schemeClr val="accent1">
                    <a:lumMod val="75000"/>
                  </a:schemeClr>
                </a:solidFill>
                <a:cs typeface="Calibri"/>
              </a:rPr>
              <a:t>-</a:t>
            </a:r>
          </a:p>
          <a:p>
            <a:r>
              <a:rPr lang="en-GB" b="1" dirty="0">
                <a:solidFill>
                  <a:schemeClr val="accent1">
                    <a:lumMod val="75000"/>
                  </a:schemeClr>
                </a:solidFill>
                <a:cs typeface="Calibri"/>
              </a:rPr>
              <a:t>-</a:t>
            </a:r>
          </a:p>
          <a:p>
            <a:r>
              <a:rPr lang="en-GB" b="1" dirty="0">
                <a:solidFill>
                  <a:schemeClr val="accent1">
                    <a:lumMod val="75000"/>
                  </a:schemeClr>
                </a:solidFill>
                <a:cs typeface="Calibri"/>
              </a:rPr>
              <a:t>-</a:t>
            </a:r>
          </a:p>
          <a:p>
            <a:endParaRPr lang="en-GB" b="1" dirty="0">
              <a:cs typeface="Calibri" panose="020F0502020204030204"/>
            </a:endParaRPr>
          </a:p>
        </p:txBody>
      </p:sp>
      <p:sp>
        <p:nvSpPr>
          <p:cNvPr id="2" name="TextBox 1">
            <a:extLst>
              <a:ext uri="{FF2B5EF4-FFF2-40B4-BE49-F238E27FC236}">
                <a16:creationId xmlns:a16="http://schemas.microsoft.com/office/drawing/2014/main" id="{56458C6A-8282-1610-B342-692CC1BFCB7E}"/>
              </a:ext>
            </a:extLst>
          </p:cNvPr>
          <p:cNvSpPr txBox="1"/>
          <p:nvPr/>
        </p:nvSpPr>
        <p:spPr>
          <a:xfrm>
            <a:off x="-238625" y="262688"/>
            <a:ext cx="48988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Calibri"/>
                <a:cs typeface="Calibri"/>
              </a:rPr>
              <a:t>GCSE English Language</a:t>
            </a:r>
            <a:endParaRPr lang="en-US" sz="1400" dirty="0">
              <a:ea typeface="Calibri"/>
              <a:cs typeface="Calibri"/>
            </a:endParaRPr>
          </a:p>
          <a:p>
            <a:pPr algn="ctr"/>
            <a:r>
              <a:rPr lang="en-US" sz="2800" b="1" dirty="0">
                <a:ea typeface="Calibri"/>
                <a:cs typeface="Calibri"/>
              </a:rPr>
              <a:t>Paper 1</a:t>
            </a:r>
          </a:p>
        </p:txBody>
      </p:sp>
    </p:spTree>
    <p:extLst>
      <p:ext uri="{BB962C8B-B14F-4D97-AF65-F5344CB8AC3E}">
        <p14:creationId xmlns:p14="http://schemas.microsoft.com/office/powerpoint/2010/main" val="27587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58895A-CDDF-9E4A-9B12-06DD3F816256}"/>
              </a:ext>
            </a:extLst>
          </p:cNvPr>
          <p:cNvSpPr/>
          <p:nvPr/>
        </p:nvSpPr>
        <p:spPr>
          <a:xfrm>
            <a:off x="0" y="0"/>
            <a:ext cx="12192000" cy="6858000"/>
          </a:xfrm>
          <a:prstGeom prst="rect">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67E3E9-1BA2-7645-A1DF-6F2FF6722A49}"/>
              </a:ext>
            </a:extLst>
          </p:cNvPr>
          <p:cNvPicPr>
            <a:picLocks noChangeAspect="1"/>
          </p:cNvPicPr>
          <p:nvPr/>
        </p:nvPicPr>
        <p:blipFill rotWithShape="1">
          <a:blip r:embed="rId2"/>
          <a:srcRect l="21658" t="50000" r="46571" b="41042"/>
          <a:stretch/>
        </p:blipFill>
        <p:spPr>
          <a:xfrm>
            <a:off x="214767" y="5964373"/>
            <a:ext cx="4246318" cy="772865"/>
          </a:xfrm>
          <a:prstGeom prst="rect">
            <a:avLst/>
          </a:prstGeom>
        </p:spPr>
      </p:pic>
      <p:sp>
        <p:nvSpPr>
          <p:cNvPr id="9" name="Rounded Rectangle 8">
            <a:extLst>
              <a:ext uri="{FF2B5EF4-FFF2-40B4-BE49-F238E27FC236}">
                <a16:creationId xmlns:a16="http://schemas.microsoft.com/office/drawing/2014/main" id="{9B7043EC-9A47-554F-8429-8B1E6A1C4D3B}"/>
              </a:ext>
            </a:extLst>
          </p:cNvPr>
          <p:cNvSpPr/>
          <p:nvPr/>
        </p:nvSpPr>
        <p:spPr>
          <a:xfrm>
            <a:off x="213651" y="257175"/>
            <a:ext cx="11802137" cy="785813"/>
          </a:xfrm>
          <a:prstGeom prst="roundRect">
            <a:avLst/>
          </a:prstGeom>
          <a:solidFill>
            <a:srgbClr val="FF7E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FF0000"/>
                </a:solidFill>
              </a:rPr>
              <a:t>Knowledge – Identify</a:t>
            </a:r>
          </a:p>
          <a:p>
            <a:r>
              <a:rPr lang="en-GB" dirty="0">
                <a:solidFill>
                  <a:srgbClr val="FF0000"/>
                </a:solidFill>
              </a:rPr>
              <a:t>What was the weather like in Marseille? Find three short quotes to support your ideas.</a:t>
            </a:r>
            <a:endParaRPr lang="en-GB" dirty="0">
              <a:solidFill>
                <a:srgbClr val="FF0000"/>
              </a:solidFill>
              <a:cs typeface="Calibri"/>
            </a:endParaRPr>
          </a:p>
          <a:p>
            <a:endParaRPr lang="en-GB" b="1" dirty="0"/>
          </a:p>
        </p:txBody>
      </p:sp>
      <p:sp>
        <p:nvSpPr>
          <p:cNvPr id="10" name="Rounded Rectangle 9">
            <a:extLst>
              <a:ext uri="{FF2B5EF4-FFF2-40B4-BE49-F238E27FC236}">
                <a16:creationId xmlns:a16="http://schemas.microsoft.com/office/drawing/2014/main" id="{25CA8454-588F-094A-B262-FCA3A9BF5C71}"/>
              </a:ext>
            </a:extLst>
          </p:cNvPr>
          <p:cNvSpPr/>
          <p:nvPr/>
        </p:nvSpPr>
        <p:spPr>
          <a:xfrm>
            <a:off x="213650" y="1195387"/>
            <a:ext cx="11802137" cy="785813"/>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2"/>
                </a:solidFill>
              </a:rPr>
              <a:t>Understand – Explain</a:t>
            </a:r>
          </a:p>
          <a:p>
            <a:r>
              <a:rPr lang="en-GB" dirty="0">
                <a:solidFill>
                  <a:schemeClr val="accent2"/>
                </a:solidFill>
              </a:rPr>
              <a:t>Why do you think the vines were the only thing not “staring” at the sky”? Find two quotes to support your ideas.</a:t>
            </a:r>
            <a:endParaRPr lang="en-GB" dirty="0">
              <a:solidFill>
                <a:schemeClr val="accent2"/>
              </a:solidFill>
              <a:cs typeface="Calibri"/>
            </a:endParaRPr>
          </a:p>
        </p:txBody>
      </p:sp>
      <p:sp>
        <p:nvSpPr>
          <p:cNvPr id="11" name="Rounded Rectangle 10">
            <a:extLst>
              <a:ext uri="{FF2B5EF4-FFF2-40B4-BE49-F238E27FC236}">
                <a16:creationId xmlns:a16="http://schemas.microsoft.com/office/drawing/2014/main" id="{27304676-49BA-9D4E-BCD8-909EF6300387}"/>
              </a:ext>
            </a:extLst>
          </p:cNvPr>
          <p:cNvSpPr/>
          <p:nvPr/>
        </p:nvSpPr>
        <p:spPr>
          <a:xfrm>
            <a:off x="213651" y="2150269"/>
            <a:ext cx="11802137" cy="785813"/>
          </a:xfrm>
          <a:prstGeom prst="round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4">
                    <a:lumMod val="75000"/>
                  </a:schemeClr>
                </a:solidFill>
              </a:rPr>
              <a:t>Apply - Choose</a:t>
            </a:r>
          </a:p>
          <a:p>
            <a:r>
              <a:rPr lang="en-GB" dirty="0">
                <a:solidFill>
                  <a:schemeClr val="accent4">
                    <a:lumMod val="75000"/>
                  </a:schemeClr>
                </a:solidFill>
              </a:rPr>
              <a:t>How does the writer use language to describe the weather in Marseilles? One What/How/Why paragraph</a:t>
            </a:r>
            <a:endParaRPr lang="en-GB" dirty="0">
              <a:solidFill>
                <a:schemeClr val="accent4">
                  <a:lumMod val="75000"/>
                </a:schemeClr>
              </a:solidFill>
              <a:cs typeface="Calibri"/>
            </a:endParaRPr>
          </a:p>
        </p:txBody>
      </p:sp>
      <p:sp>
        <p:nvSpPr>
          <p:cNvPr id="12" name="Rounded Rectangle 11">
            <a:extLst>
              <a:ext uri="{FF2B5EF4-FFF2-40B4-BE49-F238E27FC236}">
                <a16:creationId xmlns:a16="http://schemas.microsoft.com/office/drawing/2014/main" id="{47D7B97F-0A6F-0343-A8F4-E82DADB4B48E}"/>
              </a:ext>
            </a:extLst>
          </p:cNvPr>
          <p:cNvSpPr/>
          <p:nvPr/>
        </p:nvSpPr>
        <p:spPr>
          <a:xfrm>
            <a:off x="213650" y="3088481"/>
            <a:ext cx="11802137" cy="785813"/>
          </a:xfrm>
          <a:prstGeom prst="round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6">
                    <a:lumMod val="75000"/>
                  </a:schemeClr>
                </a:solidFill>
              </a:rPr>
              <a:t>Analyse – Compare &amp; Contrast</a:t>
            </a:r>
          </a:p>
          <a:p>
            <a:r>
              <a:rPr lang="en-GB" dirty="0">
                <a:solidFill>
                  <a:schemeClr val="accent6">
                    <a:lumMod val="75000"/>
                  </a:schemeClr>
                </a:solidFill>
              </a:rPr>
              <a:t>Compare how the writer describes the vines to the town. One Comparative What/How/Why paragraph</a:t>
            </a:r>
            <a:endParaRPr lang="en-GB" dirty="0">
              <a:solidFill>
                <a:schemeClr val="accent6">
                  <a:lumMod val="75000"/>
                </a:schemeClr>
              </a:solidFill>
              <a:cs typeface="Calibri"/>
            </a:endParaRPr>
          </a:p>
        </p:txBody>
      </p:sp>
      <p:sp>
        <p:nvSpPr>
          <p:cNvPr id="13" name="Rounded Rectangle 12">
            <a:extLst>
              <a:ext uri="{FF2B5EF4-FFF2-40B4-BE49-F238E27FC236}">
                <a16:creationId xmlns:a16="http://schemas.microsoft.com/office/drawing/2014/main" id="{DE4F0658-AF5B-0A43-90C3-E8D68F58EAE3}"/>
              </a:ext>
            </a:extLst>
          </p:cNvPr>
          <p:cNvSpPr/>
          <p:nvPr/>
        </p:nvSpPr>
        <p:spPr>
          <a:xfrm>
            <a:off x="213651" y="4015022"/>
            <a:ext cx="11802137" cy="785813"/>
          </a:xfrm>
          <a:prstGeom prst="round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1">
                    <a:lumMod val="75000"/>
                  </a:schemeClr>
                </a:solidFill>
              </a:rPr>
              <a:t>Synthesise – Summarise</a:t>
            </a:r>
          </a:p>
          <a:p>
            <a:r>
              <a:rPr lang="en-GB" dirty="0">
                <a:solidFill>
                  <a:schemeClr val="accent1">
                    <a:lumMod val="75000"/>
                  </a:schemeClr>
                </a:solidFill>
              </a:rPr>
              <a:t>Summarise what the weather is like at this point in the extract. Find three quotes to support your ideas.</a:t>
            </a:r>
            <a:endParaRPr lang="en-GB" dirty="0">
              <a:solidFill>
                <a:schemeClr val="accent1">
                  <a:lumMod val="75000"/>
                </a:schemeClr>
              </a:solidFill>
              <a:cs typeface="Calibri"/>
            </a:endParaRPr>
          </a:p>
        </p:txBody>
      </p:sp>
      <p:sp>
        <p:nvSpPr>
          <p:cNvPr id="14" name="Rounded Rectangle 13">
            <a:extLst>
              <a:ext uri="{FF2B5EF4-FFF2-40B4-BE49-F238E27FC236}">
                <a16:creationId xmlns:a16="http://schemas.microsoft.com/office/drawing/2014/main" id="{F01AB533-B13D-1343-A6DC-F852BC19DCF6}"/>
              </a:ext>
            </a:extLst>
          </p:cNvPr>
          <p:cNvSpPr/>
          <p:nvPr/>
        </p:nvSpPr>
        <p:spPr>
          <a:xfrm>
            <a:off x="199136" y="4844377"/>
            <a:ext cx="11802137" cy="103291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7030A0"/>
                </a:solidFill>
              </a:rPr>
              <a:t>Evaluate – Select &amp; Justify</a:t>
            </a:r>
          </a:p>
          <a:p>
            <a:r>
              <a:rPr lang="en-GB" dirty="0">
                <a:solidFill>
                  <a:srgbClr val="7030A0"/>
                </a:solidFill>
              </a:rPr>
              <a:t>“The writer creates an uncomfortable atmosphere in the extract.” To what extent do you agree? Two What/How/Why paragraphs, include why you agree or disagree with the statement.</a:t>
            </a:r>
          </a:p>
        </p:txBody>
      </p:sp>
      <p:sp>
        <p:nvSpPr>
          <p:cNvPr id="15" name="Rounded Rectangle 14">
            <a:extLst>
              <a:ext uri="{FF2B5EF4-FFF2-40B4-BE49-F238E27FC236}">
                <a16:creationId xmlns:a16="http://schemas.microsoft.com/office/drawing/2014/main" id="{E08471F2-66C4-8A48-A12C-85526D2DA7DC}"/>
              </a:ext>
            </a:extLst>
          </p:cNvPr>
          <p:cNvSpPr/>
          <p:nvPr/>
        </p:nvSpPr>
        <p:spPr>
          <a:xfrm>
            <a:off x="4601012" y="5913218"/>
            <a:ext cx="7414775" cy="845793"/>
          </a:xfrm>
          <a:prstGeom prst="roundRect">
            <a:avLst/>
          </a:prstGeom>
          <a:solidFill>
            <a:srgbClr val="FF2F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rgbClr val="FF2F92"/>
                </a:solidFill>
              </a:rPr>
              <a:t>CHALLENGE: </a:t>
            </a:r>
            <a:r>
              <a:rPr lang="en-GB" dirty="0">
                <a:solidFill>
                  <a:srgbClr val="FF2F92"/>
                </a:solidFill>
              </a:rPr>
              <a:t>How does the writer structure the text to create a sense of foreboding with the weather? Two What/How/Why paragraphs</a:t>
            </a:r>
          </a:p>
          <a:p>
            <a:endParaRPr lang="en-GB" b="1" dirty="0"/>
          </a:p>
        </p:txBody>
      </p:sp>
    </p:spTree>
    <p:extLst>
      <p:ext uri="{BB962C8B-B14F-4D97-AF65-F5344CB8AC3E}">
        <p14:creationId xmlns:p14="http://schemas.microsoft.com/office/powerpoint/2010/main" val="299161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58895A-CDDF-9E4A-9B12-06DD3F816256}"/>
              </a:ext>
            </a:extLst>
          </p:cNvPr>
          <p:cNvSpPr/>
          <p:nvPr/>
        </p:nvSpPr>
        <p:spPr>
          <a:xfrm>
            <a:off x="0" y="0"/>
            <a:ext cx="12192000" cy="6858000"/>
          </a:xfrm>
          <a:prstGeom prst="rect">
            <a:avLst/>
          </a:prstGeom>
          <a:noFill/>
          <a:ln w="1016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BC9DCDD-14A2-6E46-A394-28488657D10C}"/>
              </a:ext>
            </a:extLst>
          </p:cNvPr>
          <p:cNvPicPr>
            <a:picLocks noChangeAspect="1"/>
          </p:cNvPicPr>
          <p:nvPr/>
        </p:nvPicPr>
        <p:blipFill rotWithShape="1">
          <a:blip r:embed="rId3"/>
          <a:srcRect l="23090" t="47083" r="57118" b="43125"/>
          <a:stretch/>
        </p:blipFill>
        <p:spPr>
          <a:xfrm>
            <a:off x="85725" y="5585944"/>
            <a:ext cx="3929062" cy="1214910"/>
          </a:xfrm>
          <a:prstGeom prst="rect">
            <a:avLst/>
          </a:prstGeom>
        </p:spPr>
      </p:pic>
      <p:sp>
        <p:nvSpPr>
          <p:cNvPr id="9" name="Rounded Rectangle 8">
            <a:extLst>
              <a:ext uri="{FF2B5EF4-FFF2-40B4-BE49-F238E27FC236}">
                <a16:creationId xmlns:a16="http://schemas.microsoft.com/office/drawing/2014/main" id="{115D35A8-E080-4942-80C4-9997F9F2D5E2}"/>
              </a:ext>
            </a:extLst>
          </p:cNvPr>
          <p:cNvSpPr/>
          <p:nvPr/>
        </p:nvSpPr>
        <p:spPr>
          <a:xfrm>
            <a:off x="380572" y="326571"/>
            <a:ext cx="3655418" cy="2663952"/>
          </a:xfrm>
          <a:prstGeom prst="round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accent1">
                    <a:lumMod val="75000"/>
                  </a:schemeClr>
                </a:solidFill>
              </a:rPr>
              <a:t>Choose one of the tasks below:</a:t>
            </a:r>
          </a:p>
          <a:p>
            <a:endParaRPr lang="en-GB" b="1" dirty="0">
              <a:solidFill>
                <a:schemeClr val="accent1">
                  <a:lumMod val="75000"/>
                </a:schemeClr>
              </a:solidFill>
            </a:endParaRPr>
          </a:p>
          <a:p>
            <a:pPr marL="342900" indent="-342900">
              <a:buAutoNum type="alphaLcParenR"/>
            </a:pPr>
            <a:r>
              <a:rPr lang="en-GB" b="1" dirty="0">
                <a:solidFill>
                  <a:schemeClr val="accent1">
                    <a:lumMod val="75000"/>
                  </a:schemeClr>
                </a:solidFill>
              </a:rPr>
              <a:t>Write a description inspired by the image opposite.</a:t>
            </a:r>
            <a:br>
              <a:rPr lang="en-GB" b="1" dirty="0">
                <a:solidFill>
                  <a:schemeClr val="accent1">
                    <a:lumMod val="75000"/>
                  </a:schemeClr>
                </a:solidFill>
              </a:rPr>
            </a:br>
            <a:endParaRPr lang="en-GB" b="1" dirty="0">
              <a:solidFill>
                <a:schemeClr val="accent1">
                  <a:lumMod val="75000"/>
                </a:schemeClr>
              </a:solidFill>
              <a:cs typeface="Calibri"/>
            </a:endParaRPr>
          </a:p>
          <a:p>
            <a:pPr marL="342900" indent="-342900">
              <a:buAutoNum type="alphaLcParenR"/>
            </a:pPr>
            <a:r>
              <a:rPr lang="en-GB" b="1" dirty="0">
                <a:solidFill>
                  <a:schemeClr val="accent1">
                    <a:lumMod val="75000"/>
                  </a:schemeClr>
                </a:solidFill>
              </a:rPr>
              <a:t>Write an opening to a short story with extremely hot weather.</a:t>
            </a:r>
            <a:endParaRPr lang="en-GB" dirty="0"/>
          </a:p>
        </p:txBody>
      </p:sp>
      <p:sp>
        <p:nvSpPr>
          <p:cNvPr id="12" name="Rounded Rectangle 11">
            <a:extLst>
              <a:ext uri="{FF2B5EF4-FFF2-40B4-BE49-F238E27FC236}">
                <a16:creationId xmlns:a16="http://schemas.microsoft.com/office/drawing/2014/main" id="{8D2650A8-FA99-E742-A01D-0A21C061D544}"/>
              </a:ext>
            </a:extLst>
          </p:cNvPr>
          <p:cNvSpPr/>
          <p:nvPr/>
        </p:nvSpPr>
        <p:spPr>
          <a:xfrm>
            <a:off x="4014787" y="5200650"/>
            <a:ext cx="2543176" cy="1543058"/>
          </a:xfrm>
          <a:prstGeom prst="round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lumMod val="75000"/>
                  </a:schemeClr>
                </a:solidFill>
              </a:rPr>
              <a:t>Structure</a:t>
            </a:r>
          </a:p>
          <a:p>
            <a:endParaRPr lang="en-GB" b="1" dirty="0">
              <a:solidFill>
                <a:schemeClr val="accent1">
                  <a:lumMod val="75000"/>
                </a:schemeClr>
              </a:solidFill>
            </a:endParaRPr>
          </a:p>
          <a:p>
            <a:endParaRPr lang="en-GB" b="1" dirty="0"/>
          </a:p>
        </p:txBody>
      </p:sp>
      <p:sp>
        <p:nvSpPr>
          <p:cNvPr id="13" name="Rounded Rectangle 12">
            <a:extLst>
              <a:ext uri="{FF2B5EF4-FFF2-40B4-BE49-F238E27FC236}">
                <a16:creationId xmlns:a16="http://schemas.microsoft.com/office/drawing/2014/main" id="{7FE2D424-230F-8E44-B74C-AFE8998C805E}"/>
              </a:ext>
            </a:extLst>
          </p:cNvPr>
          <p:cNvSpPr/>
          <p:nvPr/>
        </p:nvSpPr>
        <p:spPr>
          <a:xfrm>
            <a:off x="6757986" y="5200650"/>
            <a:ext cx="2543176" cy="1564257"/>
          </a:xfrm>
          <a:prstGeom prst="roundRect">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lumMod val="75000"/>
                  </a:schemeClr>
                </a:solidFill>
              </a:rPr>
              <a:t>Language</a:t>
            </a:r>
          </a:p>
          <a:p>
            <a:endParaRPr lang="en-GB" b="1" dirty="0"/>
          </a:p>
        </p:txBody>
      </p:sp>
      <p:sp>
        <p:nvSpPr>
          <p:cNvPr id="14" name="Rounded Rectangle 13">
            <a:extLst>
              <a:ext uri="{FF2B5EF4-FFF2-40B4-BE49-F238E27FC236}">
                <a16:creationId xmlns:a16="http://schemas.microsoft.com/office/drawing/2014/main" id="{3B75336A-F487-B54E-A6A3-9984181DB513}"/>
              </a:ext>
            </a:extLst>
          </p:cNvPr>
          <p:cNvSpPr/>
          <p:nvPr/>
        </p:nvSpPr>
        <p:spPr>
          <a:xfrm>
            <a:off x="9441655" y="5179451"/>
            <a:ext cx="2543176" cy="1564257"/>
          </a:xfrm>
          <a:prstGeom prst="roundRect">
            <a:avLst/>
          </a:prstGeom>
          <a:solidFill>
            <a:schemeClr val="accent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lumMod val="75000"/>
                  </a:schemeClr>
                </a:solidFill>
              </a:rPr>
              <a:t>Vocabulary</a:t>
            </a:r>
          </a:p>
          <a:p>
            <a:endParaRPr lang="en-GB" b="1" dirty="0"/>
          </a:p>
        </p:txBody>
      </p:sp>
      <p:sp>
        <p:nvSpPr>
          <p:cNvPr id="15" name="5-point Star 14">
            <a:extLst>
              <a:ext uri="{FF2B5EF4-FFF2-40B4-BE49-F238E27FC236}">
                <a16:creationId xmlns:a16="http://schemas.microsoft.com/office/drawing/2014/main" id="{401164F1-BC12-294D-9F2E-FFAB4508FF04}"/>
              </a:ext>
            </a:extLst>
          </p:cNvPr>
          <p:cNvSpPr/>
          <p:nvPr/>
        </p:nvSpPr>
        <p:spPr>
          <a:xfrm>
            <a:off x="4050504" y="5619611"/>
            <a:ext cx="328612" cy="328612"/>
          </a:xfrm>
          <a:prstGeom prst="star5">
            <a:avLst/>
          </a:prstGeom>
          <a:solidFill>
            <a:srgbClr val="F5D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a:extLst>
              <a:ext uri="{FF2B5EF4-FFF2-40B4-BE49-F238E27FC236}">
                <a16:creationId xmlns:a16="http://schemas.microsoft.com/office/drawing/2014/main" id="{281F92B5-CA1E-5144-9390-04AD19755BB1}"/>
              </a:ext>
            </a:extLst>
          </p:cNvPr>
          <p:cNvSpPr/>
          <p:nvPr/>
        </p:nvSpPr>
        <p:spPr>
          <a:xfrm>
            <a:off x="4050504" y="5968957"/>
            <a:ext cx="328612" cy="328612"/>
          </a:xfrm>
          <a:prstGeom prst="star5">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a:extLst>
              <a:ext uri="{FF2B5EF4-FFF2-40B4-BE49-F238E27FC236}">
                <a16:creationId xmlns:a16="http://schemas.microsoft.com/office/drawing/2014/main" id="{84EEFE06-1432-EE41-8CA3-D587E1FC7E00}"/>
              </a:ext>
            </a:extLst>
          </p:cNvPr>
          <p:cNvSpPr/>
          <p:nvPr/>
        </p:nvSpPr>
        <p:spPr>
          <a:xfrm>
            <a:off x="4050504" y="6297569"/>
            <a:ext cx="328612" cy="328612"/>
          </a:xfrm>
          <a:prstGeom prst="star5">
            <a:avLst/>
          </a:prstGeom>
          <a:solidFill>
            <a:srgbClr val="CB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5-point Star 18">
            <a:extLst>
              <a:ext uri="{FF2B5EF4-FFF2-40B4-BE49-F238E27FC236}">
                <a16:creationId xmlns:a16="http://schemas.microsoft.com/office/drawing/2014/main" id="{9708B607-7E25-FE45-9085-DDA9B2DCFDB5}"/>
              </a:ext>
            </a:extLst>
          </p:cNvPr>
          <p:cNvSpPr/>
          <p:nvPr/>
        </p:nvSpPr>
        <p:spPr>
          <a:xfrm>
            <a:off x="6793703" y="5591037"/>
            <a:ext cx="328612" cy="328612"/>
          </a:xfrm>
          <a:prstGeom prst="star5">
            <a:avLst/>
          </a:prstGeom>
          <a:solidFill>
            <a:srgbClr val="F5D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5-point Star 19">
            <a:extLst>
              <a:ext uri="{FF2B5EF4-FFF2-40B4-BE49-F238E27FC236}">
                <a16:creationId xmlns:a16="http://schemas.microsoft.com/office/drawing/2014/main" id="{5350CD3B-C736-234D-91DB-CCEDB53261C6}"/>
              </a:ext>
            </a:extLst>
          </p:cNvPr>
          <p:cNvSpPr/>
          <p:nvPr/>
        </p:nvSpPr>
        <p:spPr>
          <a:xfrm>
            <a:off x="6793703" y="5940383"/>
            <a:ext cx="328612" cy="328612"/>
          </a:xfrm>
          <a:prstGeom prst="star5">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a:extLst>
              <a:ext uri="{FF2B5EF4-FFF2-40B4-BE49-F238E27FC236}">
                <a16:creationId xmlns:a16="http://schemas.microsoft.com/office/drawing/2014/main" id="{81E1E9DF-9FC5-9B45-AF38-488A321397D7}"/>
              </a:ext>
            </a:extLst>
          </p:cNvPr>
          <p:cNvSpPr/>
          <p:nvPr/>
        </p:nvSpPr>
        <p:spPr>
          <a:xfrm>
            <a:off x="6793703" y="6268995"/>
            <a:ext cx="328612" cy="328612"/>
          </a:xfrm>
          <a:prstGeom prst="star5">
            <a:avLst/>
          </a:prstGeom>
          <a:solidFill>
            <a:srgbClr val="CB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5-point Star 21">
            <a:extLst>
              <a:ext uri="{FF2B5EF4-FFF2-40B4-BE49-F238E27FC236}">
                <a16:creationId xmlns:a16="http://schemas.microsoft.com/office/drawing/2014/main" id="{2F1CE211-1777-9646-97D0-A46C11001033}"/>
              </a:ext>
            </a:extLst>
          </p:cNvPr>
          <p:cNvSpPr/>
          <p:nvPr/>
        </p:nvSpPr>
        <p:spPr>
          <a:xfrm>
            <a:off x="9501185" y="5568438"/>
            <a:ext cx="328612" cy="328612"/>
          </a:xfrm>
          <a:prstGeom prst="star5">
            <a:avLst/>
          </a:prstGeom>
          <a:solidFill>
            <a:srgbClr val="F5D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5-point Star 22">
            <a:extLst>
              <a:ext uri="{FF2B5EF4-FFF2-40B4-BE49-F238E27FC236}">
                <a16:creationId xmlns:a16="http://schemas.microsoft.com/office/drawing/2014/main" id="{A62679B5-0646-E74A-9F59-C2A7A5247F13}"/>
              </a:ext>
            </a:extLst>
          </p:cNvPr>
          <p:cNvSpPr/>
          <p:nvPr/>
        </p:nvSpPr>
        <p:spPr>
          <a:xfrm>
            <a:off x="9501185" y="5917784"/>
            <a:ext cx="328612" cy="328612"/>
          </a:xfrm>
          <a:prstGeom prst="star5">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5-point Star 23">
            <a:extLst>
              <a:ext uri="{FF2B5EF4-FFF2-40B4-BE49-F238E27FC236}">
                <a16:creationId xmlns:a16="http://schemas.microsoft.com/office/drawing/2014/main" id="{67FC6F6B-2001-FA4A-9474-CE9A2357FB6F}"/>
              </a:ext>
            </a:extLst>
          </p:cNvPr>
          <p:cNvSpPr/>
          <p:nvPr/>
        </p:nvSpPr>
        <p:spPr>
          <a:xfrm>
            <a:off x="9501185" y="6246396"/>
            <a:ext cx="328612" cy="328612"/>
          </a:xfrm>
          <a:prstGeom prst="star5">
            <a:avLst/>
          </a:prstGeom>
          <a:solidFill>
            <a:srgbClr val="CB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E006A1E-F42C-4041-885E-7927B4C4878A}"/>
              </a:ext>
            </a:extLst>
          </p:cNvPr>
          <p:cNvSpPr txBox="1"/>
          <p:nvPr/>
        </p:nvSpPr>
        <p:spPr>
          <a:xfrm>
            <a:off x="4302373" y="5621619"/>
            <a:ext cx="2360366" cy="1077218"/>
          </a:xfrm>
          <a:prstGeom prst="rect">
            <a:avLst/>
          </a:prstGeom>
          <a:noFill/>
        </p:spPr>
        <p:txBody>
          <a:bodyPr wrap="square" rtlCol="0">
            <a:spAutoFit/>
          </a:bodyPr>
          <a:lstStyle/>
          <a:p>
            <a:pPr>
              <a:spcAft>
                <a:spcPts val="600"/>
              </a:spcAft>
            </a:pPr>
            <a:r>
              <a:rPr lang="en-GB" dirty="0">
                <a:solidFill>
                  <a:schemeClr val="accent1">
                    <a:lumMod val="75000"/>
                  </a:schemeClr>
                </a:solidFill>
              </a:rPr>
              <a:t>Cyclical</a:t>
            </a:r>
          </a:p>
          <a:p>
            <a:pPr>
              <a:spcAft>
                <a:spcPts val="600"/>
              </a:spcAft>
            </a:pPr>
            <a:r>
              <a:rPr lang="en-GB" dirty="0">
                <a:solidFill>
                  <a:schemeClr val="accent1">
                    <a:lumMod val="75000"/>
                  </a:schemeClr>
                </a:solidFill>
              </a:rPr>
              <a:t>Semi-colon</a:t>
            </a:r>
          </a:p>
          <a:p>
            <a:pPr>
              <a:spcAft>
                <a:spcPts val="600"/>
              </a:spcAft>
            </a:pPr>
            <a:r>
              <a:rPr lang="en-GB" dirty="0">
                <a:solidFill>
                  <a:schemeClr val="accent1">
                    <a:lumMod val="75000"/>
                  </a:schemeClr>
                </a:solidFill>
              </a:rPr>
              <a:t>Varied sentence starts</a:t>
            </a:r>
          </a:p>
        </p:txBody>
      </p:sp>
      <p:sp>
        <p:nvSpPr>
          <p:cNvPr id="25" name="TextBox 24">
            <a:extLst>
              <a:ext uri="{FF2B5EF4-FFF2-40B4-BE49-F238E27FC236}">
                <a16:creationId xmlns:a16="http://schemas.microsoft.com/office/drawing/2014/main" id="{EC35F272-8324-E444-8A7A-F17B6D4A2834}"/>
              </a:ext>
            </a:extLst>
          </p:cNvPr>
          <p:cNvSpPr txBox="1"/>
          <p:nvPr/>
        </p:nvSpPr>
        <p:spPr>
          <a:xfrm>
            <a:off x="7073595" y="5585944"/>
            <a:ext cx="2263284" cy="1077218"/>
          </a:xfrm>
          <a:prstGeom prst="rect">
            <a:avLst/>
          </a:prstGeom>
          <a:noFill/>
        </p:spPr>
        <p:txBody>
          <a:bodyPr wrap="square" rtlCol="0">
            <a:spAutoFit/>
          </a:bodyPr>
          <a:lstStyle/>
          <a:p>
            <a:pPr>
              <a:spcAft>
                <a:spcPts val="600"/>
              </a:spcAft>
            </a:pPr>
            <a:r>
              <a:rPr lang="en-GB" dirty="0">
                <a:solidFill>
                  <a:schemeClr val="accent1">
                    <a:lumMod val="75000"/>
                  </a:schemeClr>
                </a:solidFill>
              </a:rPr>
              <a:t>Oxymoron</a:t>
            </a:r>
          </a:p>
          <a:p>
            <a:pPr>
              <a:spcAft>
                <a:spcPts val="600"/>
              </a:spcAft>
            </a:pPr>
            <a:r>
              <a:rPr lang="en-GB" dirty="0">
                <a:solidFill>
                  <a:schemeClr val="accent1">
                    <a:lumMod val="75000"/>
                  </a:schemeClr>
                </a:solidFill>
              </a:rPr>
              <a:t>Personification</a:t>
            </a:r>
          </a:p>
          <a:p>
            <a:pPr>
              <a:spcAft>
                <a:spcPts val="600"/>
              </a:spcAft>
            </a:pPr>
            <a:r>
              <a:rPr lang="en-GB" dirty="0">
                <a:solidFill>
                  <a:schemeClr val="accent1">
                    <a:lumMod val="75000"/>
                  </a:schemeClr>
                </a:solidFill>
              </a:rPr>
              <a:t>5 senses</a:t>
            </a:r>
          </a:p>
        </p:txBody>
      </p:sp>
      <p:sp>
        <p:nvSpPr>
          <p:cNvPr id="26" name="TextBox 25">
            <a:extLst>
              <a:ext uri="{FF2B5EF4-FFF2-40B4-BE49-F238E27FC236}">
                <a16:creationId xmlns:a16="http://schemas.microsoft.com/office/drawing/2014/main" id="{19014B13-E01A-1145-8F30-98D02C975006}"/>
              </a:ext>
            </a:extLst>
          </p:cNvPr>
          <p:cNvSpPr txBox="1"/>
          <p:nvPr/>
        </p:nvSpPr>
        <p:spPr>
          <a:xfrm>
            <a:off x="9775672" y="5568438"/>
            <a:ext cx="2263284" cy="1077218"/>
          </a:xfrm>
          <a:prstGeom prst="rect">
            <a:avLst/>
          </a:prstGeom>
          <a:noFill/>
        </p:spPr>
        <p:txBody>
          <a:bodyPr wrap="square" rtlCol="0">
            <a:spAutoFit/>
          </a:bodyPr>
          <a:lstStyle/>
          <a:p>
            <a:pPr>
              <a:spcAft>
                <a:spcPts val="600"/>
              </a:spcAft>
            </a:pPr>
            <a:r>
              <a:rPr lang="en-GB" dirty="0">
                <a:solidFill>
                  <a:schemeClr val="accent1">
                    <a:lumMod val="75000"/>
                  </a:schemeClr>
                </a:solidFill>
              </a:rPr>
              <a:t>Fervid</a:t>
            </a:r>
          </a:p>
          <a:p>
            <a:pPr>
              <a:spcAft>
                <a:spcPts val="600"/>
              </a:spcAft>
            </a:pPr>
            <a:r>
              <a:rPr lang="en-GB" dirty="0">
                <a:solidFill>
                  <a:schemeClr val="accent1">
                    <a:lumMod val="75000"/>
                  </a:schemeClr>
                </a:solidFill>
              </a:rPr>
              <a:t>Arid</a:t>
            </a:r>
          </a:p>
          <a:p>
            <a:pPr>
              <a:spcAft>
                <a:spcPts val="600"/>
              </a:spcAft>
            </a:pPr>
            <a:r>
              <a:rPr lang="en-GB" dirty="0">
                <a:solidFill>
                  <a:schemeClr val="accent1">
                    <a:lumMod val="75000"/>
                  </a:schemeClr>
                </a:solidFill>
              </a:rPr>
              <a:t>Rarity</a:t>
            </a:r>
          </a:p>
        </p:txBody>
      </p:sp>
      <p:pic>
        <p:nvPicPr>
          <p:cNvPr id="1026" name="Picture 2" descr="The Weather and Climate in Marseille">
            <a:extLst>
              <a:ext uri="{FF2B5EF4-FFF2-40B4-BE49-F238E27FC236}">
                <a16:creationId xmlns:a16="http://schemas.microsoft.com/office/drawing/2014/main" id="{E588133B-C8C3-40A5-80A4-14BA05E8F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93092"/>
            <a:ext cx="7602538" cy="50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5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9BB290-95D0-B069-C25F-85E471B1E019}"/>
              </a:ext>
            </a:extLst>
          </p:cNvPr>
          <p:cNvSpPr txBox="1"/>
          <p:nvPr/>
        </p:nvSpPr>
        <p:spPr>
          <a:xfrm>
            <a:off x="8631087" y="1250631"/>
            <a:ext cx="28390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An Inspector Calls: Annotation-Friendly Edition</a:t>
            </a:r>
          </a:p>
          <a:p>
            <a:pPr algn="ctr"/>
            <a:r>
              <a:rPr lang="en-US" dirty="0">
                <a:ea typeface="Calibri"/>
                <a:cs typeface="Calibri"/>
              </a:rPr>
              <a:t>£9.99</a:t>
            </a:r>
          </a:p>
        </p:txBody>
      </p:sp>
      <p:pic>
        <p:nvPicPr>
          <p:cNvPr id="8" name="Picture 7" descr="A green and yellow cover with white text&#10;&#10;Description automatically generated">
            <a:extLst>
              <a:ext uri="{FF2B5EF4-FFF2-40B4-BE49-F238E27FC236}">
                <a16:creationId xmlns:a16="http://schemas.microsoft.com/office/drawing/2014/main" id="{77DD7B60-C047-EE51-59AF-4C2926C165F2}"/>
              </a:ext>
            </a:extLst>
          </p:cNvPr>
          <p:cNvPicPr>
            <a:picLocks noChangeAspect="1"/>
          </p:cNvPicPr>
          <p:nvPr/>
        </p:nvPicPr>
        <p:blipFill rotWithShape="1">
          <a:blip r:embed="rId2"/>
          <a:srcRect l="3582" t="2683" r="5247" b="4878"/>
          <a:stretch/>
        </p:blipFill>
        <p:spPr>
          <a:xfrm>
            <a:off x="435567" y="2185699"/>
            <a:ext cx="2804939" cy="3486712"/>
          </a:xfrm>
          <a:prstGeom prst="rect">
            <a:avLst/>
          </a:prstGeom>
        </p:spPr>
      </p:pic>
      <p:sp>
        <p:nvSpPr>
          <p:cNvPr id="9" name="TextBox 8">
            <a:extLst>
              <a:ext uri="{FF2B5EF4-FFF2-40B4-BE49-F238E27FC236}">
                <a16:creationId xmlns:a16="http://schemas.microsoft.com/office/drawing/2014/main" id="{59104E5B-BDC1-4B54-51BB-E92BB7E7CB35}"/>
              </a:ext>
            </a:extLst>
          </p:cNvPr>
          <p:cNvSpPr txBox="1"/>
          <p:nvPr/>
        </p:nvSpPr>
        <p:spPr>
          <a:xfrm>
            <a:off x="239906" y="1250631"/>
            <a:ext cx="31970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The Strange Case of Dr Jekyll &amp; Mr. Hyde</a:t>
            </a:r>
            <a:endParaRPr lang="en-US" dirty="0"/>
          </a:p>
          <a:p>
            <a:pPr algn="ctr"/>
            <a:r>
              <a:rPr lang="en-US" dirty="0">
                <a:ea typeface="Calibri"/>
                <a:cs typeface="Calibri"/>
                <a:hlinkClick r:id="rId3"/>
              </a:rPr>
              <a:t>£7.99</a:t>
            </a:r>
            <a:r>
              <a:rPr lang="en-US" dirty="0">
                <a:ea typeface="Calibri"/>
                <a:cs typeface="Calibri"/>
              </a:rPr>
              <a:t> - £5.19*</a:t>
            </a:r>
          </a:p>
        </p:txBody>
      </p:sp>
      <p:pic>
        <p:nvPicPr>
          <p:cNvPr id="10" name="Picture 9" descr="A cover of a book&#10;&#10;Description automatically generated">
            <a:extLst>
              <a:ext uri="{FF2B5EF4-FFF2-40B4-BE49-F238E27FC236}">
                <a16:creationId xmlns:a16="http://schemas.microsoft.com/office/drawing/2014/main" id="{801E2205-4CF9-667C-B18A-991D71DE6706}"/>
              </a:ext>
            </a:extLst>
          </p:cNvPr>
          <p:cNvPicPr>
            <a:picLocks noChangeAspect="1"/>
          </p:cNvPicPr>
          <p:nvPr/>
        </p:nvPicPr>
        <p:blipFill rotWithShape="1">
          <a:blip r:embed="rId4"/>
          <a:srcRect l="5463" t="1711" r="4276" b="1521"/>
          <a:stretch/>
        </p:blipFill>
        <p:spPr>
          <a:xfrm>
            <a:off x="4786712" y="2182294"/>
            <a:ext cx="2801978" cy="3488792"/>
          </a:xfrm>
          <a:prstGeom prst="rect">
            <a:avLst/>
          </a:prstGeom>
        </p:spPr>
      </p:pic>
      <p:pic>
        <p:nvPicPr>
          <p:cNvPr id="4" name="Picture 3" descr="A cover of a book&#10;&#10;Description automatically generated">
            <a:extLst>
              <a:ext uri="{FF2B5EF4-FFF2-40B4-BE49-F238E27FC236}">
                <a16:creationId xmlns:a16="http://schemas.microsoft.com/office/drawing/2014/main" id="{D0858893-09B5-A6A4-005D-78B1F2E4C4B2}"/>
              </a:ext>
            </a:extLst>
          </p:cNvPr>
          <p:cNvPicPr>
            <a:picLocks noChangeAspect="1"/>
          </p:cNvPicPr>
          <p:nvPr/>
        </p:nvPicPr>
        <p:blipFill rotWithShape="1">
          <a:blip r:embed="rId5"/>
          <a:srcRect l="7233" t="2579" r="2201" b="2813"/>
          <a:stretch/>
        </p:blipFill>
        <p:spPr>
          <a:xfrm>
            <a:off x="8942366" y="2268299"/>
            <a:ext cx="2813223" cy="3486655"/>
          </a:xfrm>
          <a:prstGeom prst="rect">
            <a:avLst/>
          </a:prstGeom>
        </p:spPr>
      </p:pic>
      <p:sp>
        <p:nvSpPr>
          <p:cNvPr id="11" name="TextBox 10">
            <a:extLst>
              <a:ext uri="{FF2B5EF4-FFF2-40B4-BE49-F238E27FC236}">
                <a16:creationId xmlns:a16="http://schemas.microsoft.com/office/drawing/2014/main" id="{BD52C95A-0FEE-D8F0-91E7-B713B1CE6633}"/>
              </a:ext>
            </a:extLst>
          </p:cNvPr>
          <p:cNvSpPr txBox="1"/>
          <p:nvPr/>
        </p:nvSpPr>
        <p:spPr>
          <a:xfrm>
            <a:off x="4775183" y="1250631"/>
            <a:ext cx="28390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Romeo and Juliet: Accessible Shakespeare</a:t>
            </a:r>
          </a:p>
          <a:p>
            <a:pPr algn="ctr"/>
            <a:r>
              <a:rPr lang="en-US" dirty="0">
                <a:ea typeface="Calibri"/>
                <a:cs typeface="Calibri"/>
                <a:hlinkClick r:id="rId6"/>
              </a:rPr>
              <a:t>£5.99</a:t>
            </a:r>
            <a:r>
              <a:rPr lang="en-US" dirty="0">
                <a:ea typeface="Calibri"/>
                <a:cs typeface="Calibri"/>
              </a:rPr>
              <a:t> - £4.17*</a:t>
            </a:r>
          </a:p>
        </p:txBody>
      </p:sp>
      <p:sp>
        <p:nvSpPr>
          <p:cNvPr id="12" name="TextBox 11">
            <a:extLst>
              <a:ext uri="{FF2B5EF4-FFF2-40B4-BE49-F238E27FC236}">
                <a16:creationId xmlns:a16="http://schemas.microsoft.com/office/drawing/2014/main" id="{0B13794F-A743-BB90-5146-AF840D65A406}"/>
              </a:ext>
            </a:extLst>
          </p:cNvPr>
          <p:cNvSpPr txBox="1"/>
          <p:nvPr/>
        </p:nvSpPr>
        <p:spPr>
          <a:xfrm>
            <a:off x="285808" y="29595"/>
            <a:ext cx="114597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GCSE English Literature: Set Texts (recommended versions)</a:t>
            </a:r>
            <a:endParaRPr lang="en-US" sz="3600" b="1" dirty="0"/>
          </a:p>
        </p:txBody>
      </p:sp>
      <p:sp>
        <p:nvSpPr>
          <p:cNvPr id="13" name="TextBox 12">
            <a:extLst>
              <a:ext uri="{FF2B5EF4-FFF2-40B4-BE49-F238E27FC236}">
                <a16:creationId xmlns:a16="http://schemas.microsoft.com/office/drawing/2014/main" id="{17845509-3C98-6975-F85D-085EC7AA5BD8}"/>
              </a:ext>
            </a:extLst>
          </p:cNvPr>
          <p:cNvSpPr txBox="1"/>
          <p:nvPr/>
        </p:nvSpPr>
        <p:spPr>
          <a:xfrm>
            <a:off x="322533" y="736510"/>
            <a:ext cx="3197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0000"/>
                </a:solidFill>
                <a:ea typeface="Calibri"/>
                <a:cs typeface="Calibri"/>
              </a:rPr>
              <a:t>Autumn 2</a:t>
            </a:r>
            <a:endParaRPr lang="en-US" b="1" dirty="0">
              <a:solidFill>
                <a:srgbClr val="FF0000"/>
              </a:solidFill>
            </a:endParaRPr>
          </a:p>
        </p:txBody>
      </p:sp>
      <p:sp>
        <p:nvSpPr>
          <p:cNvPr id="15" name="TextBox 14">
            <a:extLst>
              <a:ext uri="{FF2B5EF4-FFF2-40B4-BE49-F238E27FC236}">
                <a16:creationId xmlns:a16="http://schemas.microsoft.com/office/drawing/2014/main" id="{A0AC2D5E-A1EA-203B-AC35-795F16FB8369}"/>
              </a:ext>
            </a:extLst>
          </p:cNvPr>
          <p:cNvSpPr txBox="1"/>
          <p:nvPr/>
        </p:nvSpPr>
        <p:spPr>
          <a:xfrm>
            <a:off x="4674195" y="736509"/>
            <a:ext cx="3197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0000"/>
                </a:solidFill>
                <a:ea typeface="Calibri"/>
                <a:cs typeface="Calibri"/>
              </a:rPr>
              <a:t>Spring 2</a:t>
            </a:r>
            <a:endParaRPr lang="en-US" b="1" dirty="0">
              <a:solidFill>
                <a:srgbClr val="FF0000"/>
              </a:solidFill>
            </a:endParaRPr>
          </a:p>
        </p:txBody>
      </p:sp>
      <p:sp>
        <p:nvSpPr>
          <p:cNvPr id="16" name="TextBox 15">
            <a:extLst>
              <a:ext uri="{FF2B5EF4-FFF2-40B4-BE49-F238E27FC236}">
                <a16:creationId xmlns:a16="http://schemas.microsoft.com/office/drawing/2014/main" id="{FE6B8E77-DBAE-71A5-A133-A48AE575683D}"/>
              </a:ext>
            </a:extLst>
          </p:cNvPr>
          <p:cNvSpPr txBox="1"/>
          <p:nvPr/>
        </p:nvSpPr>
        <p:spPr>
          <a:xfrm>
            <a:off x="8631086" y="736508"/>
            <a:ext cx="3197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0000"/>
                </a:solidFill>
                <a:ea typeface="Calibri"/>
                <a:cs typeface="Calibri"/>
              </a:rPr>
              <a:t>Summer 2</a:t>
            </a:r>
            <a:endParaRPr lang="en-US" b="1" dirty="0">
              <a:solidFill>
                <a:srgbClr val="FF0000"/>
              </a:solidFill>
            </a:endParaRPr>
          </a:p>
        </p:txBody>
      </p:sp>
      <p:sp>
        <p:nvSpPr>
          <p:cNvPr id="17" name="TextBox 16">
            <a:extLst>
              <a:ext uri="{FF2B5EF4-FFF2-40B4-BE49-F238E27FC236}">
                <a16:creationId xmlns:a16="http://schemas.microsoft.com/office/drawing/2014/main" id="{401B56E7-9B34-380A-003C-28E3B4DC735F}"/>
              </a:ext>
            </a:extLst>
          </p:cNvPr>
          <p:cNvSpPr txBox="1"/>
          <p:nvPr/>
        </p:nvSpPr>
        <p:spPr>
          <a:xfrm>
            <a:off x="437002" y="6248400"/>
            <a:ext cx="84168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*Discount available via school purchase, contact cmarkham@dma.tela.org.uk</a:t>
            </a:r>
          </a:p>
        </p:txBody>
      </p:sp>
    </p:spTree>
    <p:extLst>
      <p:ext uri="{BB962C8B-B14F-4D97-AF65-F5344CB8AC3E}">
        <p14:creationId xmlns:p14="http://schemas.microsoft.com/office/powerpoint/2010/main" val="245512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B6BE91B87F854EBE5C2AF763DECC31" ma:contentTypeVersion="15" ma:contentTypeDescription="Create a new document." ma:contentTypeScope="" ma:versionID="ef1a5a7b9c91c553809daea7e5a0d2fc">
  <xsd:schema xmlns:xsd="http://www.w3.org/2001/XMLSchema" xmlns:xs="http://www.w3.org/2001/XMLSchema" xmlns:p="http://schemas.microsoft.com/office/2006/metadata/properties" xmlns:ns2="40ff959c-d626-41cc-a332-fc585a447b2c" xmlns:ns3="5ae5b661-4602-457d-8de3-176202814043" targetNamespace="http://schemas.microsoft.com/office/2006/metadata/properties" ma:root="true" ma:fieldsID="ced386be6c7eaab357c5c42259c007a3" ns2:_="" ns3:_="">
    <xsd:import namespace="40ff959c-d626-41cc-a332-fc585a447b2c"/>
    <xsd:import namespace="5ae5b661-4602-457d-8de3-1762028140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959c-d626-41cc-a332-fc585a447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e5b661-4602-457d-8de3-1762028140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f959c-d626-41cc-a332-fc585a447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3C7DA4-F235-4A1B-8BA0-978D8BB303FF}">
  <ds:schemaRefs>
    <ds:schemaRef ds:uri="http://schemas.microsoft.com/sharepoint/v3/contenttype/forms"/>
  </ds:schemaRefs>
</ds:datastoreItem>
</file>

<file path=customXml/itemProps2.xml><?xml version="1.0" encoding="utf-8"?>
<ds:datastoreItem xmlns:ds="http://schemas.openxmlformats.org/officeDocument/2006/customXml" ds:itemID="{869CD42F-C234-49E5-8834-3C09862AB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959c-d626-41cc-a332-fc585a447b2c"/>
    <ds:schemaRef ds:uri="5ae5b661-4602-457d-8de3-1762028140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D2090-D280-4A05-9FCC-4E5087EEB05E}">
  <ds:schemaRefs>
    <ds:schemaRef ds:uri="http://schemas.microsoft.com/office/2006/metadata/properties"/>
    <ds:schemaRef ds:uri="http://schemas.microsoft.com/office/infopath/2007/PartnerControls"/>
    <ds:schemaRef ds:uri="40ff959c-d626-41cc-a332-fc585a447b2c"/>
  </ds:schemaRefs>
</ds:datastoreItem>
</file>

<file path=docProps/app.xml><?xml version="1.0" encoding="utf-8"?>
<Properties xmlns="http://schemas.openxmlformats.org/officeDocument/2006/extended-properties" xmlns:vt="http://schemas.openxmlformats.org/officeDocument/2006/docPropsVTypes">
  <TotalTime>25</TotalTime>
  <Words>416</Words>
  <Application>Microsoft Office PowerPoint</Application>
  <PresentationFormat>Widescreen</PresentationFormat>
  <Paragraphs>42</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Thomas</dc:creator>
  <cp:lastModifiedBy>Stewart Thomas</cp:lastModifiedBy>
  <cp:revision>157</cp:revision>
  <dcterms:created xsi:type="dcterms:W3CDTF">2024-06-12T14:15:40Z</dcterms:created>
  <dcterms:modified xsi:type="dcterms:W3CDTF">2024-06-13T13:13:18Z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0x0101002FB6BE91B87F854EBE5C2AF763DECC31</vt:lpwstr>
  </property>
  <property fmtid="{D5CDD505-2E9C-101B-9397-08002B2CF9AE}" pid="3" name="MediaServiceImageTags">
    <vt:lpwstr/>
  </property>
</Properties>
</file>