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4"/>
  </p:notesMasterIdLst>
  <p:sldIdLst>
    <p:sldId id="304" r:id="rId5"/>
    <p:sldId id="323" r:id="rId6"/>
    <p:sldId id="309" r:id="rId7"/>
    <p:sldId id="321" r:id="rId8"/>
    <p:sldId id="305" r:id="rId9"/>
    <p:sldId id="308" r:id="rId10"/>
    <p:sldId id="310" r:id="rId11"/>
    <p:sldId id="306" r:id="rId12"/>
    <p:sldId id="311" r:id="rId13"/>
  </p:sldIdLst>
  <p:sldSz cx="9906000" cy="6858000" type="A4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DCBD6"/>
    <a:srgbClr val="CCFF99"/>
    <a:srgbClr val="F6226E"/>
    <a:srgbClr val="FFCCFF"/>
    <a:srgbClr val="FFCCCC"/>
    <a:srgbClr val="EDA3FF"/>
    <a:srgbClr val="CC00CC"/>
    <a:srgbClr val="F7D5FF"/>
    <a:srgbClr val="F1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12249-18E6-41ED-9D5E-38FAE24A921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3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A8903-F9E7-4D7D-9999-54C267B5F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7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A8903-F9E7-4D7D-9999-54C267B5F3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1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5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4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7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1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4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3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33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72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C023EB9-E656-453D-BC7B-9C31A2E76C69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71C5B1E-2AFF-4062-84FF-CE88D4E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5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2646" y="132984"/>
            <a:ext cx="9660708" cy="6588493"/>
          </a:xfrm>
          <a:prstGeom prst="rect">
            <a:avLst/>
          </a:prstGeom>
          <a:noFill/>
          <a:ln w="76200" cmpd="sng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431" tIns="59216" rIns="118431" bIns="59216" spcCol="0" rtlCol="0" anchor="ctr"/>
          <a:lstStyle/>
          <a:p>
            <a:pPr algn="ctr"/>
            <a:endParaRPr lang="en-GB" sz="1745"/>
          </a:p>
        </p:txBody>
      </p:sp>
      <p:pic>
        <p:nvPicPr>
          <p:cNvPr id="8" name="Picture 7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5" y="211230"/>
            <a:ext cx="807140" cy="106988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19774" y="1253165"/>
            <a:ext cx="1237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spc="1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Condensed" panose="020B0502040204020203" pitchFamily="34" charset="0"/>
              </a:rPr>
              <a:t>Technology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12324056"/>
              </p:ext>
            </p:extLst>
          </p:nvPr>
        </p:nvGraphicFramePr>
        <p:xfrm>
          <a:off x="230631" y="1646236"/>
          <a:ext cx="1415289" cy="5081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289">
                  <a:extLst>
                    <a:ext uri="{9D8B030D-6E8A-4147-A177-3AD203B41FA5}">
                      <a16:colId xmlns:a16="http://schemas.microsoft.com/office/drawing/2014/main" val="2757239873"/>
                    </a:ext>
                  </a:extLst>
                </a:gridCol>
              </a:tblGrid>
              <a:tr h="321901">
                <a:tc>
                  <a:txBody>
                    <a:bodyPr/>
                    <a:lstStyle/>
                    <a:p>
                      <a:pPr algn="l"/>
                      <a:r>
                        <a:rPr lang="en-GB" sz="1200" b="0" u="sng">
                          <a:solidFill>
                            <a:schemeClr val="tx1"/>
                          </a:solidFill>
                        </a:rPr>
                        <a:t>Learning</a:t>
                      </a:r>
                      <a:r>
                        <a:rPr lang="en-GB" sz="1200" b="0" u="sng" baseline="0">
                          <a:solidFill>
                            <a:schemeClr val="tx1"/>
                          </a:solidFill>
                        </a:rPr>
                        <a:t> intention:</a:t>
                      </a:r>
                      <a:endParaRPr lang="en-GB" sz="1200" b="0" u="sng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47311"/>
                  </a:ext>
                </a:extLst>
              </a:tr>
              <a:tr h="1323914">
                <a:tc>
                  <a:txBody>
                    <a:bodyPr/>
                    <a:lstStyle/>
                    <a:p>
                      <a:pPr algn="l"/>
                      <a:endParaRPr lang="en-GB" sz="1600" b="0" i="1" u="none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745672"/>
                  </a:ext>
                </a:extLst>
              </a:tr>
              <a:tr h="339423">
                <a:tc>
                  <a:txBody>
                    <a:bodyPr/>
                    <a:lstStyle/>
                    <a:p>
                      <a:pPr algn="l"/>
                      <a:r>
                        <a:rPr lang="en-GB" sz="1200" b="0" u="sng">
                          <a:solidFill>
                            <a:schemeClr val="tx1"/>
                          </a:solidFill>
                        </a:rPr>
                        <a:t>Success</a:t>
                      </a:r>
                      <a:r>
                        <a:rPr lang="en-GB" sz="1200" b="0" u="sng" baseline="0">
                          <a:solidFill>
                            <a:schemeClr val="tx1"/>
                          </a:solidFill>
                        </a:rPr>
                        <a:t> criteria:</a:t>
                      </a:r>
                      <a:endParaRPr lang="en-GB" sz="1200" b="0" u="sng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476055"/>
                  </a:ext>
                </a:extLst>
              </a:tr>
              <a:tr h="1306392">
                <a:tc>
                  <a:txBody>
                    <a:bodyPr/>
                    <a:lstStyle/>
                    <a:p>
                      <a:pPr algn="l"/>
                      <a:endParaRPr lang="en-GB" sz="1600" b="0" i="1" u="none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24590"/>
                  </a:ext>
                </a:extLst>
              </a:tr>
              <a:tr h="313403">
                <a:tc>
                  <a:txBody>
                    <a:bodyPr/>
                    <a:lstStyle/>
                    <a:p>
                      <a:pPr algn="l"/>
                      <a:endParaRPr lang="en-GB" sz="1200" b="0" u="sng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GB" sz="1200" b="0" u="sng" dirty="0">
                          <a:solidFill>
                            <a:schemeClr val="tx1"/>
                          </a:solidFill>
                        </a:rPr>
                        <a:t>Keywords: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784920"/>
                  </a:ext>
                </a:extLst>
              </a:tr>
              <a:tr h="1332412">
                <a:tc>
                  <a:txBody>
                    <a:bodyPr/>
                    <a:lstStyle/>
                    <a:p>
                      <a:pPr algn="l"/>
                      <a:endParaRPr lang="en-GB" sz="1600" b="0" i="1" u="non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27097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0F709BF-285D-4A4D-9CEC-B85FE2D2B457}"/>
              </a:ext>
            </a:extLst>
          </p:cNvPr>
          <p:cNvSpPr txBox="1"/>
          <p:nvPr userDrawn="1"/>
        </p:nvSpPr>
        <p:spPr>
          <a:xfrm>
            <a:off x="230631" y="1885950"/>
            <a:ext cx="13261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To start your engineering journey by analysing a product you currently use, but that you believe could be improved.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487C1-3CA9-4DFD-B3A4-B1D5E5946216}"/>
              </a:ext>
            </a:extLst>
          </p:cNvPr>
          <p:cNvSpPr txBox="1"/>
          <p:nvPr userDrawn="1"/>
        </p:nvSpPr>
        <p:spPr>
          <a:xfrm>
            <a:off x="230631" y="3466919"/>
            <a:ext cx="13261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Has identified a product and analysed it. </a:t>
            </a:r>
          </a:p>
          <a:p>
            <a:r>
              <a:rPr lang="en-GB" sz="1100" dirty="0"/>
              <a:t>Has considered the materials and their properties used.</a:t>
            </a:r>
          </a:p>
          <a:p>
            <a:r>
              <a:rPr lang="en-GB" sz="1100" dirty="0"/>
              <a:t>Has made suggestions for improvements.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86A41-3ED0-44DA-AB2B-C59824A82238}"/>
              </a:ext>
            </a:extLst>
          </p:cNvPr>
          <p:cNvSpPr txBox="1"/>
          <p:nvPr userDrawn="1"/>
        </p:nvSpPr>
        <p:spPr>
          <a:xfrm>
            <a:off x="275202" y="5488002"/>
            <a:ext cx="123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Product, properties, analysis, materials, judgements, manufacture. </a:t>
            </a:r>
          </a:p>
        </p:txBody>
      </p:sp>
    </p:spTree>
    <p:extLst>
      <p:ext uri="{BB962C8B-B14F-4D97-AF65-F5344CB8AC3E}">
        <p14:creationId xmlns:p14="http://schemas.microsoft.com/office/powerpoint/2010/main" val="226101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0D7C2-C099-4382-ABF9-9BE7991CDA6C}"/>
              </a:ext>
            </a:extLst>
          </p:cNvPr>
          <p:cNvSpPr txBox="1"/>
          <p:nvPr/>
        </p:nvSpPr>
        <p:spPr>
          <a:xfrm>
            <a:off x="1592494" y="489734"/>
            <a:ext cx="810631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/>
              <a:t>Hard Technology Summer Preparation Task.</a:t>
            </a:r>
          </a:p>
          <a:p>
            <a:pPr algn="ctr"/>
            <a:endParaRPr lang="en-GB" dirty="0"/>
          </a:p>
          <a:p>
            <a:r>
              <a:rPr lang="en-GB" sz="1600" dirty="0"/>
              <a:t>Designing is largely problem solving. The field of design may change but ultimately there is a thing that needs to be invented/ adapted/ manufactured to make something better and it is the job of a designer to do that. </a:t>
            </a:r>
          </a:p>
          <a:p>
            <a:endParaRPr lang="en-GB" sz="1600" dirty="0"/>
          </a:p>
          <a:p>
            <a:r>
              <a:rPr lang="en-GB" sz="1600" dirty="0"/>
              <a:t>“</a:t>
            </a:r>
            <a:r>
              <a:rPr lang="en-GB" sz="1600" dirty="0">
                <a:latin typeface="Baguet Script" panose="00000500000000000000" pitchFamily="2" charset="0"/>
              </a:rPr>
              <a:t>Engineers make things that work, and they make things that work better.” </a:t>
            </a:r>
            <a:r>
              <a:rPr lang="en-GB" sz="1600" dirty="0"/>
              <a:t>Professor Bill Lucas. </a:t>
            </a:r>
          </a:p>
          <a:p>
            <a:endParaRPr lang="en-GB" sz="1600" dirty="0"/>
          </a:p>
          <a:p>
            <a:r>
              <a:rPr lang="en-GB" sz="1600" dirty="0"/>
              <a:t>But designers have to be smart. There is no point in exactly recreating a thing that already exists, so a good designer will analyse existing products before starting to create their solution.</a:t>
            </a:r>
          </a:p>
          <a:p>
            <a:endParaRPr lang="en-GB" sz="1600" dirty="0"/>
          </a:p>
          <a:p>
            <a:r>
              <a:rPr lang="en-GB" sz="1600" dirty="0"/>
              <a:t>In order to excel in product design this is a skill you will need to develop – so we’re starting you off now… </a:t>
            </a:r>
          </a:p>
          <a:p>
            <a:endParaRPr lang="en-GB" sz="1600" dirty="0"/>
          </a:p>
          <a:p>
            <a:r>
              <a:rPr lang="en-GB" sz="1600" dirty="0"/>
              <a:t>Over the summer we would like you to </a:t>
            </a:r>
            <a:r>
              <a:rPr lang="en-GB" sz="2000" dirty="0">
                <a:latin typeface="Amasis MT Pro Black" panose="020B0604020202020204" pitchFamily="18" charset="0"/>
              </a:rPr>
              <a:t>produce a detailed product study</a:t>
            </a:r>
            <a:r>
              <a:rPr lang="en-GB" sz="1600" dirty="0"/>
              <a:t> about a product of your choice. </a:t>
            </a:r>
          </a:p>
          <a:p>
            <a:endParaRPr lang="en-GB" sz="1600" dirty="0"/>
          </a:p>
          <a:p>
            <a:r>
              <a:rPr lang="en-GB" sz="1600" dirty="0"/>
              <a:t>You need to choose a product which you think could be improved. Your job is to analyse the original product that you have at home. </a:t>
            </a:r>
          </a:p>
          <a:p>
            <a:r>
              <a:rPr lang="en-GB" sz="1000" dirty="0"/>
              <a:t>(Before you start taking things apart please check with an adult that it is safe and you are allowed!)</a:t>
            </a:r>
          </a:p>
          <a:p>
            <a:endParaRPr lang="en-GB" sz="1600" dirty="0"/>
          </a:p>
          <a:p>
            <a:r>
              <a:rPr lang="en-GB" sz="1600" dirty="0"/>
              <a:t>The next slides show some examples and a checklist of the things your product study should include. </a:t>
            </a:r>
          </a:p>
        </p:txBody>
      </p:sp>
    </p:spTree>
    <p:extLst>
      <p:ext uri="{BB962C8B-B14F-4D97-AF65-F5344CB8AC3E}">
        <p14:creationId xmlns:p14="http://schemas.microsoft.com/office/powerpoint/2010/main" val="416542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F18D01-5FC0-46F3-949B-234DC2ACD834}"/>
              </a:ext>
            </a:extLst>
          </p:cNvPr>
          <p:cNvSpPr txBox="1"/>
          <p:nvPr/>
        </p:nvSpPr>
        <p:spPr>
          <a:xfrm>
            <a:off x="1469205" y="474345"/>
            <a:ext cx="830151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Produce a detailed product study that includes… 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 photograph of the product you have chosen.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 list of parts, including the materials that have been used.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For each part/ material state at least 2 properties of the material and explain why these properties make it suitable.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Use ACCESSFM to analyse the current product and make judgements about the good and bad points.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Make suggestions about how the product could be improved, include annotated drawings to show these improvements.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An investigation in to how a main part or parts of the product have been manufactured. Provide written details of this, including diagrams where possible.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An exploded diagram of the product.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An orthographic drawing of the product, including dimensions.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078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F125F0-1998-491E-8FDA-E868DF1647F2}"/>
              </a:ext>
            </a:extLst>
          </p:cNvPr>
          <p:cNvGrpSpPr/>
          <p:nvPr/>
        </p:nvGrpSpPr>
        <p:grpSpPr>
          <a:xfrm>
            <a:off x="1582221" y="246579"/>
            <a:ext cx="7982592" cy="6277511"/>
            <a:chOff x="-1080070" y="1078786"/>
            <a:chExt cx="7151669" cy="51781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75A6EA-FF9B-4F87-B823-445F4E9F9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730" b="8764"/>
            <a:stretch/>
          </p:blipFill>
          <p:spPr>
            <a:xfrm>
              <a:off x="2642599" y="1078786"/>
              <a:ext cx="3429000" cy="517817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049DB1-58D7-4BFB-B5DB-0DA8BF943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730" b="8764"/>
            <a:stretch/>
          </p:blipFill>
          <p:spPr>
            <a:xfrm>
              <a:off x="1181956" y="1078787"/>
              <a:ext cx="3429000" cy="51781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35FAE0-7A23-4D2E-87A3-1F9BCE670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730" b="8764"/>
            <a:stretch/>
          </p:blipFill>
          <p:spPr>
            <a:xfrm>
              <a:off x="-1080070" y="1078786"/>
              <a:ext cx="3429000" cy="517817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D474A8-A2CB-4B06-B06A-F7CEBA33B9C5}"/>
              </a:ext>
            </a:extLst>
          </p:cNvPr>
          <p:cNvSpPr txBox="1"/>
          <p:nvPr/>
        </p:nvSpPr>
        <p:spPr>
          <a:xfrm>
            <a:off x="6020656" y="369870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Example: An exploded diagram. </a:t>
            </a:r>
          </a:p>
        </p:txBody>
      </p:sp>
    </p:spTree>
    <p:extLst>
      <p:ext uri="{BB962C8B-B14F-4D97-AF65-F5344CB8AC3E}">
        <p14:creationId xmlns:p14="http://schemas.microsoft.com/office/powerpoint/2010/main" val="147537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40C7B1-1D40-51CF-01BC-91DA7274E3CF}"/>
              </a:ext>
            </a:extLst>
          </p:cNvPr>
          <p:cNvSpPr txBox="1"/>
          <p:nvPr/>
        </p:nvSpPr>
        <p:spPr>
          <a:xfrm>
            <a:off x="5395374" y="61618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7725-CBAA-444A-875D-0803B5507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0" t="10312" r="15525" b="6991"/>
          <a:stretch/>
        </p:blipFill>
        <p:spPr>
          <a:xfrm rot="5400000">
            <a:off x="2655866" y="-452605"/>
            <a:ext cx="3565135" cy="5671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FAA62-2939-49B4-A991-049429583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0" t="19575" r="14153" b="17303"/>
          <a:stretch/>
        </p:blipFill>
        <p:spPr>
          <a:xfrm rot="5400000">
            <a:off x="5849579" y="2752196"/>
            <a:ext cx="3565134" cy="418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60DA2-95B6-411D-8868-E7E48C5F328A}"/>
              </a:ext>
            </a:extLst>
          </p:cNvPr>
          <p:cNvSpPr txBox="1"/>
          <p:nvPr/>
        </p:nvSpPr>
        <p:spPr>
          <a:xfrm>
            <a:off x="6493267" y="231163"/>
            <a:ext cx="323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Example: An exploded diagram. </a:t>
            </a:r>
          </a:p>
        </p:txBody>
      </p:sp>
    </p:spTree>
    <p:extLst>
      <p:ext uri="{BB962C8B-B14F-4D97-AF65-F5344CB8AC3E}">
        <p14:creationId xmlns:p14="http://schemas.microsoft.com/office/powerpoint/2010/main" val="91155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40C7B1-1D40-51CF-01BC-91DA7274E3CF}"/>
              </a:ext>
            </a:extLst>
          </p:cNvPr>
          <p:cNvSpPr txBox="1"/>
          <p:nvPr/>
        </p:nvSpPr>
        <p:spPr>
          <a:xfrm>
            <a:off x="5395374" y="61618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363E9-ED8A-B40F-C218-A8CCCE55AFE5}"/>
              </a:ext>
            </a:extLst>
          </p:cNvPr>
          <p:cNvSpPr txBox="1"/>
          <p:nvPr/>
        </p:nvSpPr>
        <p:spPr>
          <a:xfrm>
            <a:off x="1767426" y="1712611"/>
            <a:ext cx="7490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2C0B2-F1C6-27A5-58CC-8651EFADD5BA}"/>
              </a:ext>
            </a:extLst>
          </p:cNvPr>
          <p:cNvSpPr txBox="1"/>
          <p:nvPr/>
        </p:nvSpPr>
        <p:spPr>
          <a:xfrm>
            <a:off x="1981160" y="3343275"/>
            <a:ext cx="74340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b="1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24142-3128-4551-8753-F5D75BBFC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0" t="24417" r="19999" b="22850"/>
          <a:stretch/>
        </p:blipFill>
        <p:spPr>
          <a:xfrm>
            <a:off x="1767426" y="3676184"/>
            <a:ext cx="6568652" cy="2938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64511-1F49-4AFA-8682-0CDE0CEC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26" y="287024"/>
            <a:ext cx="6157414" cy="3305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4B55C-86E4-4476-B534-70DD67EF9B41}"/>
              </a:ext>
            </a:extLst>
          </p:cNvPr>
          <p:cNvSpPr txBox="1"/>
          <p:nvPr/>
        </p:nvSpPr>
        <p:spPr>
          <a:xfrm>
            <a:off x="8003569" y="287024"/>
            <a:ext cx="1673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Orthographic drawings. Remember to use a pencil, ruler and include dimensions. </a:t>
            </a:r>
          </a:p>
        </p:txBody>
      </p:sp>
    </p:spTree>
    <p:extLst>
      <p:ext uri="{BB962C8B-B14F-4D97-AF65-F5344CB8AC3E}">
        <p14:creationId xmlns:p14="http://schemas.microsoft.com/office/powerpoint/2010/main" val="206743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9A0A6-47F8-49B1-AC27-933172891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3" t="14460" r="17753" b="5886"/>
          <a:stretch/>
        </p:blipFill>
        <p:spPr>
          <a:xfrm>
            <a:off x="1588879" y="572783"/>
            <a:ext cx="8109926" cy="56507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905A8-64EA-4FDF-9EF2-7FF4657668FF}"/>
              </a:ext>
            </a:extLst>
          </p:cNvPr>
          <p:cNvSpPr txBox="1"/>
          <p:nvPr/>
        </p:nvSpPr>
        <p:spPr>
          <a:xfrm>
            <a:off x="6914508" y="267128"/>
            <a:ext cx="279457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Help sheet:</a:t>
            </a:r>
          </a:p>
        </p:txBody>
      </p:sp>
    </p:spTree>
    <p:extLst>
      <p:ext uri="{BB962C8B-B14F-4D97-AF65-F5344CB8AC3E}">
        <p14:creationId xmlns:p14="http://schemas.microsoft.com/office/powerpoint/2010/main" val="51836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4A8D8-4E23-4128-9BB0-ABD8F253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4" t="22204" r="9870" b="6807"/>
          <a:stretch/>
        </p:blipFill>
        <p:spPr>
          <a:xfrm>
            <a:off x="1706443" y="624155"/>
            <a:ext cx="7940991" cy="5609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83622-C70E-4D41-8EE2-4735EC0E4057}"/>
              </a:ext>
            </a:extLst>
          </p:cNvPr>
          <p:cNvSpPr txBox="1"/>
          <p:nvPr/>
        </p:nvSpPr>
        <p:spPr>
          <a:xfrm>
            <a:off x="6914508" y="215757"/>
            <a:ext cx="279457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Help sheet:</a:t>
            </a:r>
          </a:p>
        </p:txBody>
      </p:sp>
    </p:spTree>
    <p:extLst>
      <p:ext uri="{BB962C8B-B14F-4D97-AF65-F5344CB8AC3E}">
        <p14:creationId xmlns:p14="http://schemas.microsoft.com/office/powerpoint/2010/main" val="362211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63802-3B8D-4B06-8FDA-76CC9BC36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6" t="22204" r="9870" b="6439"/>
          <a:stretch/>
        </p:blipFill>
        <p:spPr>
          <a:xfrm>
            <a:off x="1638076" y="613880"/>
            <a:ext cx="7957987" cy="5630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12C72-3C5D-48F0-B453-B98279905B37}"/>
              </a:ext>
            </a:extLst>
          </p:cNvPr>
          <p:cNvSpPr txBox="1"/>
          <p:nvPr/>
        </p:nvSpPr>
        <p:spPr>
          <a:xfrm>
            <a:off x="6914508" y="215757"/>
            <a:ext cx="279457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Help sheet:</a:t>
            </a:r>
          </a:p>
        </p:txBody>
      </p:sp>
    </p:spTree>
    <p:extLst>
      <p:ext uri="{BB962C8B-B14F-4D97-AF65-F5344CB8AC3E}">
        <p14:creationId xmlns:p14="http://schemas.microsoft.com/office/powerpoint/2010/main" val="354866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39367-2FF3-4D74-9152-366FAA9F2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85" t="22388" r="9871" b="5886"/>
          <a:stretch/>
        </p:blipFill>
        <p:spPr>
          <a:xfrm>
            <a:off x="1602770" y="573214"/>
            <a:ext cx="8075488" cy="5711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C09C4-4591-4794-97D7-71D05572BF28}"/>
              </a:ext>
            </a:extLst>
          </p:cNvPr>
          <p:cNvSpPr txBox="1"/>
          <p:nvPr/>
        </p:nvSpPr>
        <p:spPr>
          <a:xfrm>
            <a:off x="6914508" y="215757"/>
            <a:ext cx="279457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Help sheet:</a:t>
            </a:r>
          </a:p>
        </p:txBody>
      </p:sp>
    </p:spTree>
    <p:extLst>
      <p:ext uri="{BB962C8B-B14F-4D97-AF65-F5344CB8AC3E}">
        <p14:creationId xmlns:p14="http://schemas.microsoft.com/office/powerpoint/2010/main" val="396301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B6BE91B87F854EBE5C2AF763DECC31" ma:contentTypeVersion="15" ma:contentTypeDescription="Create a new document." ma:contentTypeScope="" ma:versionID="ef1a5a7b9c91c553809daea7e5a0d2fc">
  <xsd:schema xmlns:xsd="http://www.w3.org/2001/XMLSchema" xmlns:xs="http://www.w3.org/2001/XMLSchema" xmlns:p="http://schemas.microsoft.com/office/2006/metadata/properties" xmlns:ns2="40ff959c-d626-41cc-a332-fc585a447b2c" xmlns:ns3="5ae5b661-4602-457d-8de3-176202814043" targetNamespace="http://schemas.microsoft.com/office/2006/metadata/properties" ma:root="true" ma:fieldsID="ced386be6c7eaab357c5c42259c007a3" ns2:_="" ns3:_="">
    <xsd:import namespace="40ff959c-d626-41cc-a332-fc585a447b2c"/>
    <xsd:import namespace="5ae5b661-4602-457d-8de3-176202814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f959c-d626-41cc-a332-fc585a447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c759e9e-bede-4528-92cc-6ba15c182e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5b661-4602-457d-8de3-17620281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f959c-d626-41cc-a332-fc585a447b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BE6580-8E3C-4B7E-9F7E-41E3CBBE3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3A1C13-B457-494F-AAB0-5CA05C9B80C0}"/>
</file>

<file path=customXml/itemProps3.xml><?xml version="1.0" encoding="utf-8"?>
<ds:datastoreItem xmlns:ds="http://schemas.openxmlformats.org/officeDocument/2006/customXml" ds:itemID="{75160CDB-E324-4529-80E2-24341D74FBB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386</Words>
  <Application>Microsoft Office PowerPoint</Application>
  <PresentationFormat>A4 Paper (210x297 mm)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Amasis MT Pro Black</vt:lpstr>
      <vt:lpstr>Arial</vt:lpstr>
      <vt:lpstr>Baguet Script</vt:lpstr>
      <vt:lpstr>Bahnschrift Light Condensed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Downham Market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Wells</dc:creator>
  <cp:lastModifiedBy>Elaine Wells</cp:lastModifiedBy>
  <cp:revision>100</cp:revision>
  <cp:lastPrinted>2018-07-19T06:49:54Z</cp:lastPrinted>
  <dcterms:created xsi:type="dcterms:W3CDTF">2018-07-17T18:12:05Z</dcterms:created>
  <dcterms:modified xsi:type="dcterms:W3CDTF">2024-06-12T20:58:20Z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0x0101002FB6BE91B87F854EBE5C2AF763DECC31</vt:lpwstr>
  </property>
</Properties>
</file>