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66" r:id="rId7"/>
    <p:sldId id="267" r:id="rId8"/>
    <p:sldId id="286" r:id="rId9"/>
    <p:sldId id="287" r:id="rId10"/>
    <p:sldId id="288" r:id="rId11"/>
    <p:sldId id="289" r:id="rId12"/>
    <p:sldId id="290" r:id="rId13"/>
  </p:sldIdLst>
  <p:sldSz cx="18288000" cy="10287000"/>
  <p:notesSz cx="6858000" cy="9144000"/>
  <p:embeddedFontLst>
    <p:embeddedFont>
      <p:font typeface="Asap" panose="020B0604020202020204" charset="0"/>
      <p:bold r:id="rId15"/>
      <p:boldItalic r:id="rId16"/>
    </p:embeddedFont>
    <p:embeddedFont>
      <p:font typeface="Rokkitt Black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ABADD-EEDC-6282-7D41-80BB44BE4F97}" v="6" dt="2024-05-17T10:16:11.467"/>
  </p1510:revLst>
</p1510:revInfo>
</file>

<file path=ppt/tableStyles.xml><?xml version="1.0" encoding="utf-8"?>
<a:tblStyleLst xmlns:a="http://schemas.openxmlformats.org/drawingml/2006/main" def="{708747C5-C0B1-4B4F-870D-BEEFC65DF953}">
  <a:tblStyle styleId="{708747C5-C0B1-4B4F-870D-BEEFC65DF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 Markham" userId="S::cmarkham@dma.tela.org.uk::efc0f2df-c14e-499c-a75b-916030ce8dab" providerId="AD" clId="Web-{17BABADD-EEDC-6282-7D41-80BB44BE4F97}"/>
    <pc:docChg chg="delSld modSld">
      <pc:chgData name="Ciara Markham" userId="S::cmarkham@dma.tela.org.uk::efc0f2df-c14e-499c-a75b-916030ce8dab" providerId="AD" clId="Web-{17BABADD-EEDC-6282-7D41-80BB44BE4F97}" dt="2024-05-17T10:16:11.467" v="4"/>
      <pc:docMkLst>
        <pc:docMk/>
      </pc:docMkLst>
      <pc:sldChg chg="delSp modSp">
        <pc:chgData name="Ciara Markham" userId="S::cmarkham@dma.tela.org.uk::efc0f2df-c14e-499c-a75b-916030ce8dab" providerId="AD" clId="Web-{17BABADD-EEDC-6282-7D41-80BB44BE4F97}" dt="2024-05-17T10:16:02.280" v="1"/>
        <pc:sldMkLst>
          <pc:docMk/>
          <pc:sldMk cId="0" sldId="256"/>
        </pc:sldMkLst>
        <pc:spChg chg="del mod">
          <ac:chgData name="Ciara Markham" userId="S::cmarkham@dma.tela.org.uk::efc0f2df-c14e-499c-a75b-916030ce8dab" providerId="AD" clId="Web-{17BABADD-EEDC-6282-7D41-80BB44BE4F97}" dt="2024-05-17T10:16:02.280" v="1"/>
          <ac:spMkLst>
            <pc:docMk/>
            <pc:sldMk cId="0" sldId="256"/>
            <ac:spMk id="91" creationId="{00000000-0000-0000-0000-000000000000}"/>
          </ac:spMkLst>
        </pc:spChg>
      </pc:sldChg>
      <pc:sldChg chg="delSp del">
        <pc:chgData name="Ciara Markham" userId="S::cmarkham@dma.tela.org.uk::efc0f2df-c14e-499c-a75b-916030ce8dab" providerId="AD" clId="Web-{17BABADD-EEDC-6282-7D41-80BB44BE4F97}" dt="2024-05-17T10:16:11.467" v="4"/>
        <pc:sldMkLst>
          <pc:docMk/>
          <pc:sldMk cId="0" sldId="258"/>
        </pc:sldMkLst>
        <pc:spChg chg="topLvl">
          <ac:chgData name="Ciara Markham" userId="S::cmarkham@dma.tela.org.uk::efc0f2df-c14e-499c-a75b-916030ce8dab" providerId="AD" clId="Web-{17BABADD-EEDC-6282-7D41-80BB44BE4F97}" dt="2024-05-17T10:16:10.155" v="3"/>
          <ac:spMkLst>
            <pc:docMk/>
            <pc:sldMk cId="0" sldId="258"/>
            <ac:spMk id="119" creationId="{00000000-0000-0000-0000-000000000000}"/>
          </ac:spMkLst>
        </pc:spChg>
        <pc:spChg chg="del topLvl">
          <ac:chgData name="Ciara Markham" userId="S::cmarkham@dma.tela.org.uk::efc0f2df-c14e-499c-a75b-916030ce8dab" providerId="AD" clId="Web-{17BABADD-EEDC-6282-7D41-80BB44BE4F97}" dt="2024-05-17T10:16:10.155" v="3"/>
          <ac:spMkLst>
            <pc:docMk/>
            <pc:sldMk cId="0" sldId="258"/>
            <ac:spMk id="120" creationId="{00000000-0000-0000-0000-000000000000}"/>
          </ac:spMkLst>
        </pc:spChg>
        <pc:grpChg chg="del">
          <ac:chgData name="Ciara Markham" userId="S::cmarkham@dma.tela.org.uk::efc0f2df-c14e-499c-a75b-916030ce8dab" providerId="AD" clId="Web-{17BABADD-EEDC-6282-7D41-80BB44BE4F97}" dt="2024-05-17T10:16:10.155" v="3"/>
          <ac:grpSpMkLst>
            <pc:docMk/>
            <pc:sldMk cId="0" sldId="258"/>
            <ac:grpSpMk id="118" creationId="{00000000-0000-0000-0000-000000000000}"/>
          </ac:grpSpMkLst>
        </pc:grpChg>
        <pc:picChg chg="del">
          <ac:chgData name="Ciara Markham" userId="S::cmarkham@dma.tela.org.uk::efc0f2df-c14e-499c-a75b-916030ce8dab" providerId="AD" clId="Web-{17BABADD-EEDC-6282-7D41-80BB44BE4F97}" dt="2024-05-17T10:16:08.936" v="2"/>
          <ac:picMkLst>
            <pc:docMk/>
            <pc:sldMk cId="0" sldId="258"/>
            <ac:picMk id="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87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6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64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3E3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89871" y="-598146"/>
            <a:ext cx="18667743" cy="10996997"/>
          </a:xfrm>
          <a:custGeom>
            <a:avLst/>
            <a:gdLst/>
            <a:ahLst/>
            <a:cxnLst/>
            <a:rect l="l" t="t" r="r" b="b"/>
            <a:pathLst>
              <a:path w="18667743" h="10996997" extrusionOk="0">
                <a:moveTo>
                  <a:pt x="0" y="0"/>
                </a:moveTo>
                <a:lnTo>
                  <a:pt x="18667742" y="0"/>
                </a:lnTo>
                <a:lnTo>
                  <a:pt x="18667742" y="10996997"/>
                </a:lnTo>
                <a:lnTo>
                  <a:pt x="0" y="10996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865858" y="1337271"/>
            <a:ext cx="6278142" cy="6266727"/>
          </a:xfrm>
          <a:custGeom>
            <a:avLst/>
            <a:gdLst/>
            <a:ahLst/>
            <a:cxnLst/>
            <a:rect l="l" t="t" r="r" b="b"/>
            <a:pathLst>
              <a:path w="6278142" h="6266727" extrusionOk="0">
                <a:moveTo>
                  <a:pt x="0" y="0"/>
                </a:moveTo>
                <a:lnTo>
                  <a:pt x="6278142" y="0"/>
                </a:lnTo>
                <a:lnTo>
                  <a:pt x="6278142" y="6266727"/>
                </a:lnTo>
                <a:lnTo>
                  <a:pt x="0" y="6266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9144000" y="1233464"/>
            <a:ext cx="6278142" cy="6266727"/>
          </a:xfrm>
          <a:custGeom>
            <a:avLst/>
            <a:gdLst/>
            <a:ahLst/>
            <a:cxnLst/>
            <a:rect l="l" t="t" r="r" b="b"/>
            <a:pathLst>
              <a:path w="6278142" h="6266727" extrusionOk="0">
                <a:moveTo>
                  <a:pt x="0" y="0"/>
                </a:moveTo>
                <a:lnTo>
                  <a:pt x="6278142" y="0"/>
                </a:lnTo>
                <a:lnTo>
                  <a:pt x="6278142" y="6266727"/>
                </a:lnTo>
                <a:lnTo>
                  <a:pt x="0" y="6266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011298" y="7316447"/>
            <a:ext cx="7315200" cy="3883706"/>
          </a:xfrm>
          <a:custGeom>
            <a:avLst/>
            <a:gdLst/>
            <a:ahLst/>
            <a:cxnLst/>
            <a:rect l="l" t="t" r="r" b="b"/>
            <a:pathLst>
              <a:path w="7315200" h="3883706" extrusionOk="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961502" y="7316447"/>
            <a:ext cx="7315200" cy="3883706"/>
          </a:xfrm>
          <a:custGeom>
            <a:avLst/>
            <a:gdLst/>
            <a:ahLst/>
            <a:cxnLst/>
            <a:rect l="l" t="t" r="r" b="b"/>
            <a:pathLst>
              <a:path w="7315200" h="3883706" extrusionOk="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4207107" y="2976108"/>
            <a:ext cx="9873900" cy="400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485" b="0" i="0" u="none" strike="noStrike" cap="none" dirty="0">
                <a:solidFill>
                  <a:srgbClr val="A62935"/>
                </a:solidFill>
                <a:latin typeface="Rokkitt Black"/>
                <a:ea typeface="Rokkitt Black"/>
                <a:cs typeface="Rokkitt Black"/>
                <a:sym typeface="Rokkitt Black"/>
              </a:rPr>
              <a:t>MEDIA</a:t>
            </a:r>
          </a:p>
          <a:p>
            <a:pPr marL="0" marR="0" lvl="0" indent="0" algn="ctr" rtl="0">
              <a:lnSpc>
                <a:spcPct val="83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485" dirty="0">
                <a:solidFill>
                  <a:srgbClr val="A62935"/>
                </a:solidFill>
                <a:latin typeface="Rokkitt Black"/>
                <a:sym typeface="Rokkitt Black"/>
              </a:rPr>
              <a:t>STUDIES</a:t>
            </a:r>
            <a:endParaRPr dirty="0"/>
          </a:p>
        </p:txBody>
      </p:sp>
      <p:sp>
        <p:nvSpPr>
          <p:cNvPr id="90" name="Google Shape;90;p13"/>
          <p:cNvSpPr/>
          <p:nvPr/>
        </p:nvSpPr>
        <p:spPr>
          <a:xfrm>
            <a:off x="4265159" y="2528535"/>
            <a:ext cx="1739770" cy="1537324"/>
          </a:xfrm>
          <a:custGeom>
            <a:avLst/>
            <a:gdLst/>
            <a:ahLst/>
            <a:cxnLst/>
            <a:rect l="l" t="t" r="r" b="b"/>
            <a:pathLst>
              <a:path w="1739770" h="1537324" extrusionOk="0">
                <a:moveTo>
                  <a:pt x="0" y="0"/>
                </a:moveTo>
                <a:lnTo>
                  <a:pt x="1739770" y="0"/>
                </a:lnTo>
                <a:lnTo>
                  <a:pt x="1739770" y="1537324"/>
                </a:lnTo>
                <a:lnTo>
                  <a:pt x="0" y="15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C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782291" y="4259242"/>
            <a:ext cx="16477005" cy="4789311"/>
            <a:chOff x="0" y="-57150"/>
            <a:chExt cx="4339623" cy="1261382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4339623" cy="1204232"/>
            </a:xfrm>
            <a:custGeom>
              <a:avLst/>
              <a:gdLst/>
              <a:ahLst/>
              <a:cxnLst/>
              <a:rect l="l" t="t" r="r" b="b"/>
              <a:pathLst>
                <a:path w="4339623" h="1204232" extrusionOk="0">
                  <a:moveTo>
                    <a:pt x="8458" y="0"/>
                  </a:moveTo>
                  <a:lnTo>
                    <a:pt x="4331166" y="0"/>
                  </a:lnTo>
                  <a:cubicBezTo>
                    <a:pt x="4335837" y="0"/>
                    <a:pt x="4339623" y="3787"/>
                    <a:pt x="4339623" y="8458"/>
                  </a:cubicBezTo>
                  <a:lnTo>
                    <a:pt x="4339623" y="1195775"/>
                  </a:lnTo>
                  <a:cubicBezTo>
                    <a:pt x="4339623" y="1200446"/>
                    <a:pt x="4335837" y="1204232"/>
                    <a:pt x="4331166" y="1204232"/>
                  </a:cubicBezTo>
                  <a:lnTo>
                    <a:pt x="8458" y="1204232"/>
                  </a:lnTo>
                  <a:cubicBezTo>
                    <a:pt x="3787" y="1204232"/>
                    <a:pt x="0" y="1200446"/>
                    <a:pt x="0" y="1195775"/>
                  </a:cubicBezTo>
                  <a:lnTo>
                    <a:pt x="0" y="8458"/>
                  </a:lnTo>
                  <a:cubicBezTo>
                    <a:pt x="0" y="3787"/>
                    <a:pt x="3787" y="0"/>
                    <a:pt x="8458" y="0"/>
                  </a:cubicBezTo>
                  <a:close/>
                </a:path>
              </a:pathLst>
            </a:custGeom>
            <a:solidFill>
              <a:srgbClr val="FFF3D7"/>
            </a:solidFill>
            <a:ln w="38100" cap="flat" cmpd="sng">
              <a:solidFill>
                <a:srgbClr val="C69E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4"/>
          <p:cNvSpPr/>
          <p:nvPr/>
        </p:nvSpPr>
        <p:spPr>
          <a:xfrm>
            <a:off x="-3076421" y="-3371291"/>
            <a:ext cx="9462604" cy="9324966"/>
          </a:xfrm>
          <a:custGeom>
            <a:avLst/>
            <a:gdLst/>
            <a:ahLst/>
            <a:cxnLst/>
            <a:rect l="l" t="t" r="r" b="b"/>
            <a:pathLst>
              <a:path w="9462604" h="9324966" extrusionOk="0">
                <a:moveTo>
                  <a:pt x="0" y="0"/>
                </a:moveTo>
                <a:lnTo>
                  <a:pt x="9462604" y="0"/>
                </a:lnTo>
                <a:lnTo>
                  <a:pt x="9462604" y="9324966"/>
                </a:lnTo>
                <a:lnTo>
                  <a:pt x="0" y="932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13556698" y="4190250"/>
            <a:ext cx="9462604" cy="9324966"/>
          </a:xfrm>
          <a:custGeom>
            <a:avLst/>
            <a:gdLst/>
            <a:ahLst/>
            <a:cxnLst/>
            <a:rect l="l" t="t" r="r" b="b"/>
            <a:pathLst>
              <a:path w="9462604" h="9324966" extrusionOk="0">
                <a:moveTo>
                  <a:pt x="0" y="0"/>
                </a:moveTo>
                <a:lnTo>
                  <a:pt x="9462604" y="0"/>
                </a:lnTo>
                <a:lnTo>
                  <a:pt x="9462604" y="9324965"/>
                </a:lnTo>
                <a:lnTo>
                  <a:pt x="0" y="9324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4"/>
          <p:cNvSpPr txBox="1"/>
          <p:nvPr/>
        </p:nvSpPr>
        <p:spPr>
          <a:xfrm>
            <a:off x="3682996" y="1030415"/>
            <a:ext cx="11318659" cy="31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00" dirty="0">
                <a:solidFill>
                  <a:srgbClr val="9F7933"/>
                </a:solidFill>
                <a:latin typeface="Rokkitt Black"/>
                <a:sym typeface="Rokkitt Black"/>
              </a:rPr>
              <a:t>SUMMER PREP TASKS</a:t>
            </a:r>
            <a:endParaRPr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1314229" y="6045200"/>
            <a:ext cx="4570243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0" i="0" u="none" strike="noStrike" cap="none" dirty="0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The following slides contain your Summer Prep Tasks for Media Studies.</a:t>
            </a:r>
          </a:p>
        </p:txBody>
      </p:sp>
      <p:sp>
        <p:nvSpPr>
          <p:cNvPr id="103" name="Google Shape;103;p14"/>
          <p:cNvSpPr txBox="1"/>
          <p:nvPr/>
        </p:nvSpPr>
        <p:spPr>
          <a:xfrm>
            <a:off x="1028700" y="5161021"/>
            <a:ext cx="5141301" cy="75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 b="0" i="0" u="none" strike="noStrike" cap="none" dirty="0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Slides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6894065" y="6045200"/>
            <a:ext cx="4499870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0" i="0" u="none" strike="noStrike" cap="none" dirty="0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Please complete all tasks outlined, to the best of your ability, by our first class together in September.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6573349" y="5161021"/>
            <a:ext cx="5141301" cy="75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 b="0" i="0" u="none" strike="noStrike" cap="none" dirty="0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Tasks</a:t>
            </a:r>
            <a:endParaRPr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12381033" y="6045200"/>
            <a:ext cx="4189537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0" i="0" u="none" strike="noStrike" cap="none" dirty="0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Full instructions are available on this </a:t>
            </a:r>
            <a:r>
              <a:rPr lang="en-GB" sz="2300" b="0" i="0" u="none" strike="noStrike" cap="none" dirty="0" err="1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ppt</a:t>
            </a:r>
            <a:r>
              <a:rPr lang="en-GB" sz="2300" b="0" i="0" u="none" strike="noStrike" cap="none" dirty="0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, including examples and links to additional help. If you are really stuck, email me: cmarkham</a:t>
            </a:r>
            <a:r>
              <a:rPr lang="en-GB" sz="2300" dirty="0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@dma.tela.org.uk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11905151" y="5161021"/>
            <a:ext cx="5141301" cy="75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 dirty="0">
                <a:solidFill>
                  <a:srgbClr val="9F7933"/>
                </a:solidFill>
                <a:latin typeface="Rokkitt Black"/>
                <a:sym typeface="Rokkitt Black"/>
              </a:rPr>
              <a:t>Help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0D14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3"/>
          <p:cNvGrpSpPr/>
          <p:nvPr/>
        </p:nvGrpSpPr>
        <p:grpSpPr>
          <a:xfrm>
            <a:off x="672760" y="425175"/>
            <a:ext cx="17182322" cy="9304358"/>
            <a:chOff x="0" y="-19050"/>
            <a:chExt cx="4525385" cy="2450531"/>
          </a:xfrm>
        </p:grpSpPr>
        <p:sp>
          <p:nvSpPr>
            <p:cNvPr id="718" name="Google Shape;718;p23"/>
            <p:cNvSpPr/>
            <p:nvPr/>
          </p:nvSpPr>
          <p:spPr>
            <a:xfrm>
              <a:off x="0" y="0"/>
              <a:ext cx="4525385" cy="2431481"/>
            </a:xfrm>
            <a:custGeom>
              <a:avLst/>
              <a:gdLst/>
              <a:ahLst/>
              <a:cxnLst/>
              <a:rect l="l" t="t" r="r" b="b"/>
              <a:pathLst>
                <a:path w="4525385" h="2431481" extrusionOk="0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C69E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23"/>
          <p:cNvSpPr txBox="1"/>
          <p:nvPr/>
        </p:nvSpPr>
        <p:spPr>
          <a:xfrm>
            <a:off x="2570812" y="2414711"/>
            <a:ext cx="12996473" cy="633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4"/>
              </a:lnSpc>
            </a:pPr>
            <a:r>
              <a:rPr lang="en-US" sz="19900" b="0" i="0" u="none" strike="noStrike" cap="none" dirty="0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Magazines: </a:t>
            </a:r>
            <a:r>
              <a:rPr lang="en-GB" sz="4800" dirty="0">
                <a:solidFill>
                  <a:schemeClr val="tx2">
                    <a:lumMod val="90000"/>
                  </a:schemeClr>
                </a:solidFill>
                <a:latin typeface="Rokkitt Black" panose="020B0604020202020204" charset="0"/>
              </a:rPr>
              <a:t>We need to learn the media terminology for what is on the front cover of magazines. These are conventions.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C3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4"/>
          <p:cNvSpPr txBox="1"/>
          <p:nvPr/>
        </p:nvSpPr>
        <p:spPr>
          <a:xfrm>
            <a:off x="489054" y="345794"/>
            <a:ext cx="16230600" cy="175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99" b="0" i="0" u="none" strike="noStrike" cap="none" dirty="0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Conventions of a cover</a:t>
            </a:r>
            <a:endParaRPr dirty="0"/>
          </a:p>
        </p:txBody>
      </p:sp>
      <p:sp>
        <p:nvSpPr>
          <p:cNvPr id="768" name="Google Shape;768;p24"/>
          <p:cNvSpPr txBox="1"/>
          <p:nvPr/>
        </p:nvSpPr>
        <p:spPr>
          <a:xfrm>
            <a:off x="4339059" y="4958198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8" b="0" i="0" u="none" strike="noStrike" cap="non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A</a:t>
            </a:r>
            <a:endParaRPr/>
          </a:p>
        </p:txBody>
      </p:sp>
      <p:sp>
        <p:nvSpPr>
          <p:cNvPr id="769" name="Google Shape;769;p24"/>
          <p:cNvSpPr txBox="1"/>
          <p:nvPr/>
        </p:nvSpPr>
        <p:spPr>
          <a:xfrm>
            <a:off x="4339059" y="7403216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78" b="0" i="0" u="none" strike="noStrike" cap="non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C</a:t>
            </a:r>
            <a:endParaRPr/>
          </a:p>
        </p:txBody>
      </p:sp>
      <p:pic>
        <p:nvPicPr>
          <p:cNvPr id="39" name="Picture 38" descr="A screenshot of a cell phone screen with text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/>
          <a:stretch/>
        </p:blipFill>
        <p:spPr>
          <a:xfrm>
            <a:off x="2187833" y="2136760"/>
            <a:ext cx="14256375" cy="7139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3;p24"/>
          <p:cNvSpPr txBox="1"/>
          <p:nvPr/>
        </p:nvSpPr>
        <p:spPr>
          <a:xfrm>
            <a:off x="683927" y="1904771"/>
            <a:ext cx="10049031" cy="526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99" b="0" i="0" u="none" strike="noStrike" cap="none" dirty="0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Now label this magazine with the same conventions:</a:t>
            </a:r>
            <a:endParaRPr dirty="0"/>
          </a:p>
        </p:txBody>
      </p:sp>
      <p:pic>
        <p:nvPicPr>
          <p:cNvPr id="8" name="Picture 7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870" y="711469"/>
            <a:ext cx="6760563" cy="8552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84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14"/>
          <p:cNvSpPr txBox="1"/>
          <p:nvPr/>
        </p:nvSpPr>
        <p:spPr>
          <a:xfrm>
            <a:off x="530352" y="280607"/>
            <a:ext cx="17172432" cy="221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9F7933"/>
                </a:solidFill>
                <a:latin typeface="Rokkitt Black"/>
                <a:sym typeface="Rokkitt Black"/>
              </a:rPr>
              <a:t>You need to analyse the conventions for the meaning that they are communicating.</a:t>
            </a:r>
            <a:endParaRPr sz="1000" dirty="0"/>
          </a:p>
        </p:txBody>
      </p:sp>
      <p:pic>
        <p:nvPicPr>
          <p:cNvPr id="5" name="Picture 4" descr="A picture containing text, newspaper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95" y="2708528"/>
            <a:ext cx="14169581" cy="63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201" t="27377" r="20368" b="11467"/>
          <a:stretch/>
        </p:blipFill>
        <p:spPr>
          <a:xfrm>
            <a:off x="274320" y="182880"/>
            <a:ext cx="14228064" cy="8522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38944" y="3688330"/>
            <a:ext cx="8156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Rokkitt Black" panose="020B0604020202020204" charset="0"/>
                <a:ea typeface="Times New Roman" panose="02020603050405020304" pitchFamily="18" charset="0"/>
              </a:rPr>
              <a:t>Now analyse the conventions on the front cover of Cosmopolitan. Label 4 other conventions -  what are they communicating about Katy Perry, the magazine, the stories that will be in the magazines or what they audience will learn from the magazine?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Rokkitt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6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00" t="23644" r="25500" b="12533"/>
          <a:stretch/>
        </p:blipFill>
        <p:spPr>
          <a:xfrm>
            <a:off x="2688336" y="274320"/>
            <a:ext cx="12399264" cy="97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00" t="40178" r="28200" b="10934"/>
          <a:stretch/>
        </p:blipFill>
        <p:spPr>
          <a:xfrm>
            <a:off x="1627632" y="228600"/>
            <a:ext cx="1543507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3" ma:contentTypeDescription="Create a new document." ma:contentTypeScope="" ma:versionID="5ed4bd309ec6ff20a820ba78a43cd05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29c696b872b20e7d103bd742a4476afa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B88FB-00C3-4FC3-8159-51814BB7C00C}"/>
</file>

<file path=customXml/itemProps2.xml><?xml version="1.0" encoding="utf-8"?>
<ds:datastoreItem xmlns:ds="http://schemas.openxmlformats.org/officeDocument/2006/customXml" ds:itemID="{ACB66AE1-600F-490E-8E4D-310631E46F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CD86AC-41C1-4F36-91B4-3D38C3BEEB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</Words>
  <Application>Microsoft Office PowerPoint</Application>
  <PresentationFormat>Custom</PresentationFormat>
  <Paragraphs>22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Markham</dc:creator>
  <cp:lastModifiedBy>Matt Meneghello</cp:lastModifiedBy>
  <cp:revision>8</cp:revision>
  <dcterms:modified xsi:type="dcterms:W3CDTF">2024-05-17T10:16:12Z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